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4644-2019-4065-A36F-7624EC532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BBFF11-0D94-4331-994D-F6C1559D8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A3E19-AF8C-4DE6-8584-0D4A0809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AF69-55E0-413B-99F9-C3218E65E7D3}" type="datetimeFigureOut">
              <a:rPr lang="nl-BE" smtClean="0"/>
              <a:t>12/11/2018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8FF4A-0321-4526-B420-ECDA05432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DF7F1-0256-4D29-8CA0-69994B1D6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4A73-6B98-4646-B5E8-8046A8D72A8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2749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9B389-E5C6-483A-B8C2-1D9685681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A73B9C-D127-478B-A424-59E2CFF20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FB565-0903-45AB-BF8F-108DCF5D4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AF69-55E0-413B-99F9-C3218E65E7D3}" type="datetimeFigureOut">
              <a:rPr lang="nl-BE" smtClean="0"/>
              <a:t>12/11/2018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06267-68AA-4004-B54A-1DA4A8879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42FB6-5379-49F1-A741-6A6096420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4A73-6B98-4646-B5E8-8046A8D72A8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23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D7A47C-D6B4-48D7-B4C5-DB23FE9104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C2110F-D804-4BB6-9CA9-2EF29CFC9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34C72-AFD6-47F1-8253-09B54BCBA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AF69-55E0-413B-99F9-C3218E65E7D3}" type="datetimeFigureOut">
              <a:rPr lang="nl-BE" smtClean="0"/>
              <a:t>12/11/2018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2357E-C944-4FCB-944B-36D03A67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84FEC-1BD6-4EDA-8FF6-01F3D1C3F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4A73-6B98-4646-B5E8-8046A8D72A8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365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704C3-3969-40AC-9259-8221B6215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84114-53AD-4A5F-83DC-BFABE1585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F1B2A-FFC4-4D34-A45C-BB881409A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AF69-55E0-413B-99F9-C3218E65E7D3}" type="datetimeFigureOut">
              <a:rPr lang="nl-BE" smtClean="0"/>
              <a:t>12/11/2018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6A0C9-88DA-4815-8AFA-D408510E7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BA4D9-6D6B-4264-8FB2-1C07DEDE6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4A73-6B98-4646-B5E8-8046A8D72A8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7696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69AAC-0828-4973-B129-CAD614798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F8496-2BB2-4634-A73B-F23581351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6E9C2-F6D1-472E-96B2-CA1200F2E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AF69-55E0-413B-99F9-C3218E65E7D3}" type="datetimeFigureOut">
              <a:rPr lang="nl-BE" smtClean="0"/>
              <a:t>12/11/2018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C56AA-E865-4683-A22A-1CF428342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6DE80-9EE4-4C31-8858-022FBDB24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4A73-6B98-4646-B5E8-8046A8D72A8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185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54E52-A151-425D-9A0F-7F0DEE548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51B78-B2F8-410F-8D3B-A4ADFF4E0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03B290-21DF-48C7-BDD0-579E3EAA4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78A2A-1A03-4DA9-99FA-90AFAB6E2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AF69-55E0-413B-99F9-C3218E65E7D3}" type="datetimeFigureOut">
              <a:rPr lang="nl-BE" smtClean="0"/>
              <a:t>12/11/2018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0123E-B348-4DF7-8F6D-AC89C05B2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ADD51E-ECCD-4D88-B048-72C60C185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4A73-6B98-4646-B5E8-8046A8D72A8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291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DA5C0-5BD4-4FCE-9C32-B45D31A8C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008C0-F4E1-41DA-A035-8450EEEA6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A89C3-C5C0-4734-91FF-F9763B688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4894CC-FD86-4059-A97C-00EDC51524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A46588-1F0A-4CD8-9F76-C41798E560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357902-3021-4EFD-80D1-062959065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AF69-55E0-413B-99F9-C3218E65E7D3}" type="datetimeFigureOut">
              <a:rPr lang="nl-BE" smtClean="0"/>
              <a:t>12/11/2018</a:t>
            </a:fld>
            <a:endParaRPr lang="nl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F9C3DE-9D28-41F3-AF55-F7C4D8E7C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99043E-00B9-4B80-8C69-4675F156D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4A73-6B98-4646-B5E8-8046A8D72A8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87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E19CD-4E0B-41CB-83A1-40BCE012C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505A48-4D15-4512-935B-11327365C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AF69-55E0-413B-99F9-C3218E65E7D3}" type="datetimeFigureOut">
              <a:rPr lang="nl-BE" smtClean="0"/>
              <a:t>12/11/2018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402D0D-B634-4634-BCDB-8717C8C40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AB443D-72BD-428D-A6A2-615F91271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4A73-6B98-4646-B5E8-8046A8D72A8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36588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300A3E-1DE5-47FE-9A1C-898D0AA27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AF69-55E0-413B-99F9-C3218E65E7D3}" type="datetimeFigureOut">
              <a:rPr lang="nl-BE" smtClean="0"/>
              <a:t>12/11/2018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64A5F2-54FB-4E7C-B0B8-DD3AF7205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24C0B-CB96-4079-BFE2-9A8E5A20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4A73-6B98-4646-B5E8-8046A8D72A8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775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4CE06-C9A2-48FA-A3DB-B769A0F9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44E51-0097-4352-AEE3-B5F1BBBFB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0949B1-6BD5-4A38-9A45-4BD453E6E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9EA03-8CEE-411F-B37F-F884946C4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AF69-55E0-413B-99F9-C3218E65E7D3}" type="datetimeFigureOut">
              <a:rPr lang="nl-BE" smtClean="0"/>
              <a:t>12/11/2018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232E3-17EE-4B3E-AAC9-EAAD3DAA9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AF68F1-99B5-43AF-839E-79D48A322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4A73-6B98-4646-B5E8-8046A8D72A8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85060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EDD97-EF62-4745-A40F-0817551A9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D91E90-CB18-4CDE-A111-E3C28D04EA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8C4368-25D8-4823-A6E9-19B38C5FB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B1F602-8290-4A84-B458-F6AB899D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AF69-55E0-413B-99F9-C3218E65E7D3}" type="datetimeFigureOut">
              <a:rPr lang="nl-BE" smtClean="0"/>
              <a:t>12/11/2018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7C2CBD-F9B3-47CF-AC0D-88101DB5E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37EAD7-5BB9-404C-A36E-8FF772FF5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4A73-6B98-4646-B5E8-8046A8D72A8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4440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34B102-54CE-462D-A520-B48083F84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97888-8C30-4639-8C19-BBAE44D04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55B30-F171-44F2-8B54-39C691014B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FAF69-55E0-413B-99F9-C3218E65E7D3}" type="datetimeFigureOut">
              <a:rPr lang="nl-BE" smtClean="0"/>
              <a:t>12/11/2018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E826E-7032-45C9-8BBE-6925F70477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10FCF-D62C-405A-8A20-A556A3D424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4A73-6B98-4646-B5E8-8046A8D72A8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970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lobalmhsummit.com/hom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globalmhsummit.com/assets/uploads/resources/recommendations-to-ministers-5bbdd295520ba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becausehealth@itg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84B5C-B16A-4442-89F7-C1B68A87EB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Santé mentale</a:t>
            </a:r>
            <a:br>
              <a:rPr lang="nl-BE" dirty="0"/>
            </a:br>
            <a:r>
              <a:rPr lang="nl-BE" dirty="0"/>
              <a:t>en Guinée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475D3-0F31-4823-B981-17A4E7A9ED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err="1"/>
              <a:t>Session</a:t>
            </a:r>
            <a:r>
              <a:rPr lang="nl-BE" dirty="0"/>
              <a:t> </a:t>
            </a:r>
            <a:r>
              <a:rPr lang="nl-BE" dirty="0" err="1"/>
              <a:t>d’information</a:t>
            </a:r>
            <a:r>
              <a:rPr lang="nl-BE" dirty="0"/>
              <a:t>, Bruxelles</a:t>
            </a:r>
          </a:p>
          <a:p>
            <a:r>
              <a:rPr lang="nl-BE" dirty="0" err="1"/>
              <a:t>Enabel</a:t>
            </a:r>
            <a:r>
              <a:rPr lang="nl-BE" dirty="0"/>
              <a:t>, 12 Nov.2018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9BD1F1-5F87-4C4D-B3B0-697CD001E0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123" y="5550408"/>
            <a:ext cx="2432304" cy="109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16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86F26-BA78-466C-961E-A046F805A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Agenda de la </a:t>
            </a:r>
            <a:r>
              <a:rPr lang="nl-BE" dirty="0" err="1"/>
              <a:t>session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A8154-0DCB-46D1-9B01-E7CE4FBFC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Michel </a:t>
            </a:r>
            <a:r>
              <a:rPr lang="nl-BE" dirty="0" err="1"/>
              <a:t>Dewez</a:t>
            </a:r>
            <a:endParaRPr lang="nl-BE" dirty="0"/>
          </a:p>
          <a:p>
            <a:r>
              <a:rPr lang="nl-BE" dirty="0"/>
              <a:t>Willem Van de Put,  </a:t>
            </a:r>
            <a:r>
              <a:rPr lang="nl-BE" dirty="0" err="1"/>
              <a:t>Bibiane</a:t>
            </a:r>
            <a:r>
              <a:rPr lang="nl-BE" dirty="0"/>
              <a:t> Van Mierlo </a:t>
            </a:r>
          </a:p>
          <a:p>
            <a:r>
              <a:rPr lang="nl-BE" dirty="0"/>
              <a:t>Echange </a:t>
            </a:r>
          </a:p>
          <a:p>
            <a:r>
              <a:rPr lang="nl-BE" dirty="0" err="1"/>
              <a:t>Clotûre</a:t>
            </a:r>
            <a:r>
              <a:rPr lang="nl-BE" dirty="0"/>
              <a:t> - </a:t>
            </a:r>
            <a:r>
              <a:rPr lang="nl-BE" dirty="0" err="1"/>
              <a:t>reflexions</a:t>
            </a:r>
            <a:r>
              <a:rPr lang="nl-BE" dirty="0"/>
              <a:t> &amp; </a:t>
            </a:r>
            <a:r>
              <a:rPr lang="nl-BE" dirty="0" err="1"/>
              <a:t>suggestions</a:t>
            </a:r>
            <a:r>
              <a:rPr lang="nl-BE" dirty="0"/>
              <a:t> du </a:t>
            </a:r>
            <a:r>
              <a:rPr lang="nl-BE" dirty="0" err="1"/>
              <a:t>groupe</a:t>
            </a:r>
            <a:r>
              <a:rPr lang="nl-BE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A22635-ABC0-44A4-A59C-149B04C1D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123" y="5550408"/>
            <a:ext cx="2432304" cy="109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360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E0325-3AF7-421D-82EA-A29A94697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055" y="5371235"/>
            <a:ext cx="10515600" cy="1325563"/>
          </a:xfrm>
        </p:spPr>
        <p:txBody>
          <a:bodyPr>
            <a:normAutofit/>
          </a:bodyPr>
          <a:lstStyle/>
          <a:p>
            <a:r>
              <a:rPr lang="nl-BE" sz="2200" b="1" dirty="0"/>
              <a:t>https://www.be-causehealth.be/fr/bchgroups/sante-mentale/</a:t>
            </a:r>
            <a:br>
              <a:rPr lang="nl-BE" sz="2200" b="1" dirty="0"/>
            </a:br>
            <a:r>
              <a:rPr lang="nl-BE" sz="1200" dirty="0" err="1"/>
              <a:t>ppt</a:t>
            </a:r>
            <a:r>
              <a:rPr lang="nl-BE" sz="1200" dirty="0"/>
              <a:t> de </a:t>
            </a:r>
            <a:r>
              <a:rPr lang="nl-BE" sz="1200" dirty="0" err="1"/>
              <a:t>Dr</a:t>
            </a:r>
            <a:r>
              <a:rPr lang="nl-BE" sz="1200" dirty="0"/>
              <a:t> Achour AIT MOHAND</a:t>
            </a:r>
            <a:endParaRPr lang="nl-BE" sz="22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A1E0E7-B727-491B-BD74-0617D67E2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619" y="284522"/>
            <a:ext cx="7426036" cy="548748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A10798F-2A81-4B72-99CA-15E79F8B8D6D}"/>
              </a:ext>
            </a:extLst>
          </p:cNvPr>
          <p:cNvSpPr/>
          <p:nvPr/>
        </p:nvSpPr>
        <p:spPr>
          <a:xfrm>
            <a:off x="9236364" y="2785912"/>
            <a:ext cx="280785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u="sng" dirty="0">
                <a:hlinkClick r:id="rId3"/>
              </a:rPr>
              <a:t>Global Ministerial Mental Health Summit</a:t>
            </a:r>
            <a:r>
              <a:rPr lang="fr-BE" dirty="0"/>
              <a:t> </a:t>
            </a:r>
            <a:r>
              <a:rPr lang="en-US" dirty="0"/>
              <a:t>– London Oct.2018 / </a:t>
            </a:r>
          </a:p>
          <a:p>
            <a:pPr lvl="1"/>
            <a:r>
              <a:rPr lang="nl-BE" dirty="0" err="1"/>
              <a:t>Recommendations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Ministers </a:t>
            </a:r>
            <a:r>
              <a:rPr lang="nl-BE" b="1" u="sng" dirty="0" err="1">
                <a:hlinkClick r:id="rId4"/>
              </a:rPr>
              <a:t>Achieving</a:t>
            </a:r>
            <a:r>
              <a:rPr lang="nl-BE" b="1" u="sng" dirty="0">
                <a:hlinkClick r:id="rId4"/>
              </a:rPr>
              <a:t> </a:t>
            </a:r>
            <a:r>
              <a:rPr lang="nl-BE" b="1" u="sng" dirty="0" err="1">
                <a:hlinkClick r:id="rId4"/>
              </a:rPr>
              <a:t>Equality</a:t>
            </a:r>
            <a:r>
              <a:rPr lang="nl-BE" b="1" u="sng" dirty="0">
                <a:hlinkClick r:id="rId4"/>
              </a:rPr>
              <a:t> </a:t>
            </a:r>
            <a:r>
              <a:rPr lang="nl-BE" b="1" u="sng" dirty="0" err="1">
                <a:hlinkClick r:id="rId4"/>
              </a:rPr>
              <a:t>for</a:t>
            </a:r>
            <a:r>
              <a:rPr lang="nl-BE" b="1" u="sng" dirty="0">
                <a:hlinkClick r:id="rId4"/>
              </a:rPr>
              <a:t> </a:t>
            </a:r>
            <a:r>
              <a:rPr lang="nl-BE" b="1" u="sng" dirty="0" err="1">
                <a:hlinkClick r:id="rId4"/>
              </a:rPr>
              <a:t>Mental</a:t>
            </a:r>
            <a:r>
              <a:rPr lang="nl-BE" b="1" u="sng" dirty="0">
                <a:hlinkClick r:id="rId4"/>
              </a:rPr>
              <a:t> Health in </a:t>
            </a:r>
            <a:r>
              <a:rPr lang="nl-BE" b="1" u="sng" dirty="0" err="1">
                <a:hlinkClick r:id="rId4"/>
              </a:rPr>
              <a:t>the</a:t>
            </a:r>
            <a:r>
              <a:rPr lang="nl-BE" b="1" u="sng" dirty="0">
                <a:hlinkClick r:id="rId4"/>
              </a:rPr>
              <a:t> 21st </a:t>
            </a:r>
            <a:r>
              <a:rPr lang="nl-BE" b="1" u="sng" dirty="0" err="1">
                <a:hlinkClick r:id="rId4"/>
              </a:rPr>
              <a:t>Century</a:t>
            </a:r>
            <a:endParaRPr lang="nl-B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047489-9D84-4CAF-9715-E191A7D3CD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79345" y="1302424"/>
            <a:ext cx="3112655" cy="117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211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1E591-A711-429D-AB1C-187D89265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527" y="2175452"/>
            <a:ext cx="10515600" cy="1325563"/>
          </a:xfrm>
        </p:spPr>
        <p:txBody>
          <a:bodyPr/>
          <a:lstStyle/>
          <a:p>
            <a:r>
              <a:rPr lang="nl-BE" dirty="0"/>
              <a:t>Michel </a:t>
            </a:r>
            <a:r>
              <a:rPr lang="nl-BE" dirty="0" err="1"/>
              <a:t>Dewez</a:t>
            </a:r>
            <a:endParaRPr lang="nl-B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0F0E05-2D9D-4DF2-A504-C247AB1CB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633" y="5631323"/>
            <a:ext cx="2432515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7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1E591-A711-429D-AB1C-187D89265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527" y="2175452"/>
            <a:ext cx="10515600" cy="1325563"/>
          </a:xfrm>
        </p:spPr>
        <p:txBody>
          <a:bodyPr>
            <a:normAutofit/>
          </a:bodyPr>
          <a:lstStyle/>
          <a:p>
            <a:r>
              <a:rPr lang="nl-BE" dirty="0"/>
              <a:t>Willem Van de Put </a:t>
            </a:r>
            <a:br>
              <a:rPr lang="nl-BE" dirty="0"/>
            </a:br>
            <a:r>
              <a:rPr lang="nl-BE" dirty="0" err="1"/>
              <a:t>Bibiane</a:t>
            </a:r>
            <a:r>
              <a:rPr lang="nl-BE" dirty="0"/>
              <a:t> Van Mierlo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0F0E05-2D9D-4DF2-A504-C247AB1CB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633" y="5631323"/>
            <a:ext cx="2432515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6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1E591-A711-429D-AB1C-187D89265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527" y="217545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BE" dirty="0"/>
              <a:t>Contact </a:t>
            </a:r>
            <a:br>
              <a:rPr lang="nl-BE" dirty="0"/>
            </a:br>
            <a:r>
              <a:rPr lang="nl-BE" dirty="0">
                <a:hlinkClick r:id="rId2"/>
              </a:rPr>
              <a:t>becausehealth@itg.be</a:t>
            </a:r>
            <a:br>
              <a:rPr lang="nl-BE" dirty="0"/>
            </a:br>
            <a:br>
              <a:rPr lang="nl-BE" dirty="0"/>
            </a:br>
            <a:r>
              <a:rPr lang="nl-BE" dirty="0"/>
              <a:t>www.becausehealth.be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0F0E05-2D9D-4DF2-A504-C247AB1CBA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633" y="5631323"/>
            <a:ext cx="2432515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53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65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Santé mentale en Guinée</vt:lpstr>
      <vt:lpstr>Agenda de la session</vt:lpstr>
      <vt:lpstr>https://www.be-causehealth.be/fr/bchgroups/sante-mentale/ ppt de Dr Achour AIT MOHAND</vt:lpstr>
      <vt:lpstr>Michel Dewez</vt:lpstr>
      <vt:lpstr>Willem Van de Put  Bibiane Van Mierlo</vt:lpstr>
      <vt:lpstr>Contact  becausehealth@itg.be  www.becausehealth.be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Santé mentale en Guinée</dc:title>
  <dc:creator>Tim Roosen</dc:creator>
  <cp:lastModifiedBy>Tim Roosen</cp:lastModifiedBy>
  <cp:revision>5</cp:revision>
  <dcterms:created xsi:type="dcterms:W3CDTF">2018-11-12T10:10:19Z</dcterms:created>
  <dcterms:modified xsi:type="dcterms:W3CDTF">2018-11-12T10:19:38Z</dcterms:modified>
</cp:coreProperties>
</file>