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99" r:id="rId3"/>
    <p:sldId id="613" r:id="rId4"/>
    <p:sldId id="700" r:id="rId5"/>
    <p:sldId id="616" r:id="rId6"/>
    <p:sldId id="696" r:id="rId7"/>
    <p:sldId id="730" r:id="rId8"/>
    <p:sldId id="647" r:id="rId9"/>
    <p:sldId id="258" r:id="rId10"/>
    <p:sldId id="759" r:id="rId11"/>
    <p:sldId id="266" r:id="rId12"/>
    <p:sldId id="715" r:id="rId13"/>
    <p:sldId id="717" r:id="rId14"/>
    <p:sldId id="771" r:id="rId15"/>
    <p:sldId id="773" r:id="rId16"/>
    <p:sldId id="263" r:id="rId17"/>
    <p:sldId id="766" r:id="rId18"/>
    <p:sldId id="776" r:id="rId19"/>
    <p:sldId id="769" r:id="rId20"/>
    <p:sldId id="770" r:id="rId21"/>
    <p:sldId id="662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iane DJENONTIN" initials="J.D" lastIdx="1" clrIdx="0"/>
  <p:cmAuthor id="1" name="O'Brien, Megan" initials="OM" lastIdx="16" clrIdx="1">
    <p:extLst>
      <p:ext uri="{19B8F6BF-5375-455C-9EA6-DF929625EA0E}">
        <p15:presenceInfo xmlns:p15="http://schemas.microsoft.com/office/powerpoint/2012/main" userId="S::meob@umich.edu::f3c73c25-4ee0-4d63-826e-e39a7f240e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D698"/>
    <a:srgbClr val="4AFF54"/>
    <a:srgbClr val="9DF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4" autoAdjust="0"/>
    <p:restoredTop sz="86512" autoAdjust="0"/>
  </p:normalViewPr>
  <p:slideViewPr>
    <p:cSldViewPr>
      <p:cViewPr varScale="1">
        <p:scale>
          <a:sx n="95" d="100"/>
          <a:sy n="95" d="100"/>
        </p:scale>
        <p:origin x="56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6CCC2-DF60-F943-9409-A9500DF34BA4}" type="datetimeFigureOut">
              <a:rPr lang="fr-FR" smtClean="0"/>
              <a:pPr/>
              <a:t>16/10/2019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B92B7-2562-254B-8E98-1347DF824BC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393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AE786-062D-A240-A071-7DD4CF0B2C2D}" type="datetimeFigureOut">
              <a:rPr lang="en-US" smtClean="0"/>
              <a:pPr/>
              <a:t>10/16/19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E9F44-3600-E342-9A0D-045A8C206E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038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9F44-3600-E342-9A0D-045A8C206EB1}" type="slidenum">
              <a:rPr lang="fr-FR" smtClean="0"/>
              <a:pPr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665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Indeed, according to the author, whatever the initiative or development mechanism, the beneficiary communities always participate, but the level of participation may vary.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9F44-3600-E342-9A0D-045A8C206EB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46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E9F44-3600-E342-9A0D-045A8C206EB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174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(</a:t>
            </a:r>
            <a:r>
              <a:rPr lang="en-US" sz="1200" dirty="0"/>
              <a:t>Respiratory NCDs including allergies and cancers, heart disease, male sterility, </a:t>
            </a:r>
            <a:r>
              <a:rPr lang="en-US" sz="1200" dirty="0" err="1"/>
              <a:t>etc</a:t>
            </a:r>
            <a:r>
              <a:rPr lang="fr-FR" sz="1200" dirty="0"/>
              <a:t>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E9F44-3600-E342-9A0D-045A8C206EB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98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9F44-3600-E342-9A0D-045A8C206EB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72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9F44-3600-E342-9A0D-045A8C206EB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84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9F44-3600-E342-9A0D-045A8C206EB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18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Ces images ont montré l'iniquité des expositions à</a:t>
            </a:r>
            <a:r>
              <a:rPr lang="fr-FR" baseline="0" dirty="0"/>
              <a:t> la pollution de l’air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9F44-3600-E342-9A0D-045A8C206EB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67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Ecohealth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Chair is coordinated at the central pole level (Benin) and relies on contributions from members of NGOs and researchers from various disciplines in sub-Saharan Africa and elsewhere in the world (Belgium, Canada, France, Switzerland, United States, etc.).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 of Social Responsibility of researchers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(pursue long-term objective serving the good of society)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E9F44-3600-E342-9A0D-045A8C206EB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89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9F44-3600-E342-9A0D-045A8C206E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73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E9F44-3600-E342-9A0D-045A8C206EB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561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Collaborative workshop and preparatory meetings (understanding citizens' constraints and expectations)</a:t>
            </a:r>
          </a:p>
          <a:p>
            <a:r>
              <a:rPr lang="en-US" dirty="0"/>
              <a:t>Partnership with representatives of the most decentralized units of the State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E9F44-3600-E342-9A0D-045A8C206EB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04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7768-E2FB-5040-92D6-8432E5442B5D}" type="datetime1">
              <a:rPr lang="fr-FR" smtClean="0"/>
              <a:pPr/>
              <a:t>16/10/2019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569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9E30-E050-C74E-AA75-39AD402F79E8}" type="datetime1">
              <a:rPr lang="fr-FR" smtClean="0"/>
              <a:pPr/>
              <a:t>16/10/2019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902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4DC7-22CA-7A41-AA4C-07FDBBF4E693}" type="datetime1">
              <a:rPr lang="fr-FR" smtClean="0"/>
              <a:pPr/>
              <a:t>16/10/2019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855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8EFF-74BE-8C43-B43E-BFE370D00B0F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CBC-BE2D-4ECA-A6BB-C009FC2C411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05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1278-6331-3C46-A3E9-970D2A27A4C2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CBC-BE2D-4ECA-A6BB-C009FC2C411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32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A71-A763-F448-8593-9218430651E8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CBC-BE2D-4ECA-A6BB-C009FC2C411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006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62EE-1A85-1241-8804-1A166BD6ABE8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CBC-BE2D-4ECA-A6BB-C009FC2C411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91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6432-5741-594C-8686-3844CADC09E6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CBC-BE2D-4ECA-A6BB-C009FC2C411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265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5AB4-2F7B-D24F-951F-36312BD39612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CBC-BE2D-4ECA-A6BB-C009FC2C411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21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C6EF-C081-484B-802F-3EE4F81C8911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CBC-BE2D-4ECA-A6BB-C009FC2C411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272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D0A-ACD8-924D-B352-66A0CB5298A1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CBC-BE2D-4ECA-A6BB-C009FC2C411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81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CCBD-8DA8-5A47-A21E-755363AFD129}" type="datetime1">
              <a:rPr lang="fr-FR" smtClean="0"/>
              <a:pPr/>
              <a:t>16/10/2019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0425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7F64-2C59-424F-BDE1-3313393F691A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CBC-BE2D-4ECA-A6BB-C009FC2C411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728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8100-0943-CC49-BD10-84E0A20923DD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CBC-BE2D-4ECA-A6BB-C009FC2C411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18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AE5F-B9DD-9B44-B800-6B33F1FF811C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7CBC-BE2D-4ECA-A6BB-C009FC2C411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39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CB5E-12F2-1A40-BBA0-6D6801577F9D}" type="datetime1">
              <a:rPr lang="fr-FR" smtClean="0"/>
              <a:pPr/>
              <a:t>16/10/2019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561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058E-D85B-0448-857D-91E2C1B78BB8}" type="datetime1">
              <a:rPr lang="fr-FR" smtClean="0"/>
              <a:pPr/>
              <a:t>16/10/2019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412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314E-C009-EC4F-99BD-2CD500DCF53F}" type="datetime1">
              <a:rPr lang="fr-FR" smtClean="0"/>
              <a:pPr/>
              <a:t>16/10/2019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283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C1CB-C83B-6742-89D8-D827D0AB9150}" type="datetime1">
              <a:rPr lang="fr-FR" smtClean="0"/>
              <a:pPr/>
              <a:t>16/10/2019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336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9A7E-3E23-6E46-AE12-B01CDA5678B1}" type="datetime1">
              <a:rPr lang="fr-FR" smtClean="0"/>
              <a:pPr/>
              <a:t>16/10/2019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738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290F-8865-C444-A655-BC727E2668DB}" type="datetime1">
              <a:rPr lang="fr-FR" smtClean="0"/>
              <a:pPr/>
              <a:t>16/10/2019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59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273-D223-B84F-AB29-E629F99C24F5}" type="datetime1">
              <a:rPr lang="fr-FR" smtClean="0"/>
              <a:pPr/>
              <a:t>16/10/2019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323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8F5AE-0F23-F046-9921-1464D76603FE}" type="datetime1">
              <a:rPr lang="fr-FR" smtClean="0"/>
              <a:pPr/>
              <a:t>16/10/2019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54A63-4E3D-4EAE-A4DF-5DF4DC494CC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185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AFFF7-A050-BE4D-BB95-725180343E21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27CBC-BE2D-4ECA-A6BB-C009FC2C411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93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pplewebdata://971454C7-AEEE-49D7-8F99-387C3B612B3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1" y="2276872"/>
            <a:ext cx="3672407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2200" dirty="0">
              <a:solidFill>
                <a:srgbClr val="008000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442" y="332656"/>
            <a:ext cx="4032448" cy="42757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2600" cap="all" dirty="0"/>
              <a:t>ANNUAL INTERNATIONAL HEALTH CONFERENCE: « TAKING THE URBAN TURN </a:t>
            </a:r>
            <a:r>
              <a:rPr lang="fr-FR" sz="2600" dirty="0"/>
              <a:t> »</a:t>
            </a:r>
          </a:p>
          <a:p>
            <a:pPr algn="ctr"/>
            <a:r>
              <a:rPr lang="fr-FR" sz="2400" dirty="0"/>
              <a:t> </a:t>
            </a:r>
          </a:p>
          <a:p>
            <a:pPr algn="ctr"/>
            <a:r>
              <a:rPr lang="fr-FR" sz="2400" b="1" i="1" dirty="0"/>
              <a:t>Session D: </a:t>
            </a:r>
            <a:r>
              <a:rPr lang="fr-FR" sz="2400" i="1" dirty="0"/>
              <a:t>One </a:t>
            </a:r>
            <a:r>
              <a:rPr lang="fr-FR" sz="2400" i="1" dirty="0" err="1"/>
              <a:t>health</a:t>
            </a:r>
            <a:r>
              <a:rPr lang="fr-FR" sz="2400" i="1" dirty="0"/>
              <a:t> in </a:t>
            </a:r>
            <a:r>
              <a:rPr lang="fr-FR" sz="2400" i="1" dirty="0" err="1"/>
              <a:t>cities</a:t>
            </a:r>
            <a:r>
              <a:rPr lang="fr-FR" sz="2400" i="1" dirty="0"/>
              <a:t> – </a:t>
            </a:r>
            <a:r>
              <a:rPr lang="fr-FR" sz="2400" i="1" dirty="0" err="1"/>
              <a:t>linking</a:t>
            </a:r>
            <a:r>
              <a:rPr lang="fr-FR" sz="2400" i="1" dirty="0"/>
              <a:t> </a:t>
            </a:r>
            <a:r>
              <a:rPr lang="fr-FR" sz="2400" i="1" dirty="0" err="1"/>
              <a:t>health</a:t>
            </a:r>
            <a:r>
              <a:rPr lang="fr-FR" sz="2400" i="1" dirty="0"/>
              <a:t> and </a:t>
            </a:r>
            <a:r>
              <a:rPr lang="fr-FR" sz="2400" i="1" dirty="0" err="1"/>
              <a:t>its</a:t>
            </a:r>
            <a:r>
              <a:rPr lang="fr-FR" sz="2400" i="1" dirty="0"/>
              <a:t> </a:t>
            </a:r>
            <a:r>
              <a:rPr lang="fr-FR" sz="2400" i="1" dirty="0" err="1"/>
              <a:t>determinants</a:t>
            </a:r>
            <a:r>
              <a:rPr lang="fr-FR" sz="2400" i="1" dirty="0"/>
              <a:t> in </a:t>
            </a:r>
            <a:r>
              <a:rPr lang="fr-FR" sz="2400" i="1" dirty="0" err="1"/>
              <a:t>urban</a:t>
            </a:r>
            <a:r>
              <a:rPr lang="fr-FR" sz="2400" i="1" dirty="0"/>
              <a:t> </a:t>
            </a:r>
            <a:r>
              <a:rPr lang="fr-FR" sz="2400" i="1" dirty="0" err="1"/>
              <a:t>environments</a:t>
            </a:r>
            <a:r>
              <a:rPr lang="fr-FR" sz="2400" i="1" dirty="0"/>
              <a:t> </a:t>
            </a:r>
          </a:p>
          <a:p>
            <a:pPr algn="ctr"/>
            <a:endParaRPr lang="fr-FR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</a:rPr>
              <a:t>15</a:t>
            </a:r>
            <a:r>
              <a:rPr lang="fr-FR" sz="2400" b="1" baseline="30000" dirty="0">
                <a:solidFill>
                  <a:schemeClr val="tx1"/>
                </a:solidFill>
              </a:rPr>
              <a:t>th</a:t>
            </a:r>
            <a:r>
              <a:rPr lang="fr-FR" sz="2400" b="1" dirty="0">
                <a:solidFill>
                  <a:schemeClr val="tx1"/>
                </a:solidFill>
              </a:rPr>
              <a:t> and 16</a:t>
            </a:r>
            <a:r>
              <a:rPr lang="fr-FR" sz="2400" b="1" baseline="30000" dirty="0">
                <a:solidFill>
                  <a:schemeClr val="tx1"/>
                </a:solidFill>
              </a:rPr>
              <a:t>th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october</a:t>
            </a:r>
            <a:r>
              <a:rPr lang="fr-FR" sz="2400" b="1" dirty="0">
                <a:solidFill>
                  <a:schemeClr val="tx1"/>
                </a:solidFill>
              </a:rPr>
              <a:t> 2019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251520" y="4437112"/>
            <a:ext cx="338437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fr-FR" sz="24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3645024"/>
            <a:ext cx="403244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499079" y="2229644"/>
            <a:ext cx="367240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Citizen participation and social </a:t>
            </a:r>
            <a:r>
              <a:rPr lang="fr-FR" sz="3200" dirty="0" err="1"/>
              <a:t>equity</a:t>
            </a:r>
            <a:r>
              <a:rPr lang="fr-FR" sz="3200" dirty="0"/>
              <a:t> in a </a:t>
            </a:r>
            <a:r>
              <a:rPr lang="fr-FR" sz="3200" dirty="0" err="1"/>
              <a:t>risk</a:t>
            </a:r>
            <a:r>
              <a:rPr lang="fr-FR" sz="3200" dirty="0"/>
              <a:t> </a:t>
            </a:r>
            <a:r>
              <a:rPr lang="fr-FR" sz="3200" dirty="0" err="1"/>
              <a:t>reduction</a:t>
            </a:r>
            <a:r>
              <a:rPr lang="fr-FR" sz="3200" dirty="0"/>
              <a:t> intervention </a:t>
            </a:r>
            <a:r>
              <a:rPr lang="fr-FR" sz="3200" dirty="0" err="1"/>
              <a:t>linked</a:t>
            </a:r>
            <a:r>
              <a:rPr lang="fr-FR" sz="3200" dirty="0"/>
              <a:t> to air pollution in Abidjan, Cotonou, Dakar and Ouagadougou</a:t>
            </a:r>
            <a:endParaRPr lang="fr-FR" sz="3200" b="1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E57E0200-2BC7-8046-BFDF-92E4208C9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067" y="5036976"/>
            <a:ext cx="4323072" cy="1632384"/>
          </a:xfrm>
        </p:spPr>
        <p:txBody>
          <a:bodyPr>
            <a:normAutofit/>
          </a:bodyPr>
          <a:lstStyle/>
          <a:p>
            <a:r>
              <a:rPr lang="en-CA" dirty="0" err="1">
                <a:solidFill>
                  <a:schemeClr val="tx1"/>
                </a:solidFill>
              </a:rPr>
              <a:t>Kêdoté</a:t>
            </a:r>
            <a:r>
              <a:rPr lang="en-CA" dirty="0">
                <a:solidFill>
                  <a:schemeClr val="tx1"/>
                </a:solidFill>
              </a:rPr>
              <a:t> Marius et al.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" y="5661248"/>
            <a:ext cx="4143673" cy="85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5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665" y="476672"/>
            <a:ext cx="7740352" cy="1224136"/>
          </a:xfrm>
        </p:spPr>
        <p:txBody>
          <a:bodyPr>
            <a:normAutofit/>
          </a:bodyPr>
          <a:lstStyle/>
          <a:p>
            <a:r>
              <a:rPr lang="fr-FR" sz="3200" b="1" dirty="0"/>
              <a:t>2. Citizen participation and </a:t>
            </a:r>
            <a:r>
              <a:rPr lang="fr-FR" sz="3200" b="1" dirty="0" err="1"/>
              <a:t>equity</a:t>
            </a:r>
            <a:r>
              <a:rPr lang="fr-FR" sz="3200" b="1" dirty="0"/>
              <a:t> (2/5)</a:t>
            </a:r>
            <a:endParaRPr lang="fr-CA" sz="32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2F622D-FDD1-B34F-B54D-7DD1156C3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97" y="1484784"/>
            <a:ext cx="3574039" cy="5025504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0A2D744-3FAD-AA4B-A01C-89BD22B2B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705783"/>
            <a:ext cx="4464496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0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998984"/>
          </a:xfrm>
        </p:spPr>
        <p:txBody>
          <a:bodyPr>
            <a:normAutofit/>
          </a:bodyPr>
          <a:lstStyle/>
          <a:p>
            <a:r>
              <a:rPr lang="fr-FR" sz="3200" b="1" dirty="0"/>
              <a:t>2. Citizen participation and </a:t>
            </a:r>
            <a:r>
              <a:rPr lang="fr-FR" sz="3200" b="1" dirty="0" err="1"/>
              <a:t>equity</a:t>
            </a:r>
            <a:r>
              <a:rPr lang="fr-FR" sz="3200" b="1" dirty="0"/>
              <a:t> (3/5)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b="1" dirty="0"/>
              <a:t>Practice of equity in the planning and implementation of awareness-raising activities</a:t>
            </a:r>
          </a:p>
          <a:p>
            <a:r>
              <a:rPr lang="en-US" sz="3000" dirty="0"/>
              <a:t>Selection of all socioeconomics groups</a:t>
            </a:r>
          </a:p>
          <a:p>
            <a:pPr marL="857250" lvl="1" indent="-457200">
              <a:buFontTx/>
              <a:buChar char="-"/>
            </a:pPr>
            <a:r>
              <a:rPr lang="en-US" sz="3000" dirty="0"/>
              <a:t>Meets the characteristics of equity</a:t>
            </a:r>
          </a:p>
          <a:p>
            <a:pPr marL="457200" indent="-457200"/>
            <a:r>
              <a:rPr lang="en-US" sz="3000" dirty="0"/>
              <a:t>Posters collage in health centers, door-to-door awareness raising, flyers sharing and one-on-one discussions in local languages with households with low levels of education </a:t>
            </a:r>
            <a:endParaRPr lang="en-US" sz="3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3000" dirty="0"/>
              <a:t>- addresses the need for equality in access to education session </a:t>
            </a:r>
            <a:r>
              <a:rPr lang="fr-FR" sz="2600" dirty="0"/>
              <a:t>(</a:t>
            </a:r>
            <a:r>
              <a:rPr lang="fr-FR" sz="2600" dirty="0">
                <a:hlinkClick r:id="rId3" tooltip="Pedrero, 1998 #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Pedrero, 1998</a:t>
            </a:r>
            <a:r>
              <a:rPr lang="fr-FR" sz="2600" dirty="0"/>
              <a:t>)</a:t>
            </a:r>
            <a:r>
              <a:rPr lang="fr-FR" dirty="0"/>
              <a:t> 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285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022" y="332656"/>
            <a:ext cx="8229600" cy="1032867"/>
          </a:xfrm>
        </p:spPr>
        <p:txBody>
          <a:bodyPr>
            <a:normAutofit/>
          </a:bodyPr>
          <a:lstStyle/>
          <a:p>
            <a:r>
              <a:rPr lang="fr-FR" sz="3200" b="1" dirty="0"/>
              <a:t>2. Citizen participation and </a:t>
            </a:r>
            <a:r>
              <a:rPr lang="fr-FR" sz="3200" b="1" dirty="0" err="1"/>
              <a:t>equity</a:t>
            </a:r>
            <a:r>
              <a:rPr lang="fr-FR" sz="3200" b="1" dirty="0"/>
              <a:t> (4/5)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en-US" sz="2800" b="1" dirty="0"/>
              <a:t>Distribution of improved traditional stoves</a:t>
            </a:r>
          </a:p>
          <a:p>
            <a:pPr marL="400050" lvl="1" indent="0">
              <a:buNone/>
            </a:pPr>
            <a:r>
              <a:rPr lang="en-US" dirty="0"/>
              <a:t>- To overcome the limits of awareness raising and to facilitate change in practice</a:t>
            </a:r>
          </a:p>
          <a:p>
            <a:pPr lvl="0"/>
            <a:r>
              <a:rPr lang="en-US" sz="2800" dirty="0"/>
              <a:t>Co-design of the recruitment strategy for stoves beneficiaries based on equity criteria (targeting the most socioeconomically disadvantaged groups)</a:t>
            </a:r>
          </a:p>
          <a:p>
            <a:r>
              <a:rPr lang="en-US" sz="2800" dirty="0"/>
              <a:t>Participation of government institutions, the Chair and beneficiaries in the purchase of stoves</a:t>
            </a:r>
          </a:p>
          <a:p>
            <a:r>
              <a:rPr lang="en-US" sz="2800" dirty="0"/>
              <a:t>Prioritization of vulnerable groups (pregnant women, wet nurse, the elderly) during distribution</a:t>
            </a:r>
            <a:endParaRPr lang="fr-FR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214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71DF8-86BB-9F46-ABF4-8393C1B7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2. Citizen participation and </a:t>
            </a:r>
            <a:r>
              <a:rPr lang="fr-FR" sz="3200" b="1" dirty="0" err="1"/>
              <a:t>equity</a:t>
            </a:r>
            <a:r>
              <a:rPr lang="fr-FR" sz="3200" b="1" dirty="0"/>
              <a:t> (5/5)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35413C-AC5B-6E49-BF47-6C6FE78D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527990" y="1628800"/>
            <a:ext cx="3467946" cy="43204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D:\Photos\Air sain\DSC_0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1" y="1844823"/>
            <a:ext cx="3979583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hotos\CI_Air sain\Image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74" y="1918493"/>
            <a:ext cx="4096873" cy="230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0AD7DF9-7A8E-8A45-A204-96AFA99B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13</a:t>
            </a:fld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E2673C-BBB3-414E-8935-EE63963E9F54}"/>
              </a:ext>
            </a:extLst>
          </p:cNvPr>
          <p:cNvSpPr/>
          <p:nvPr/>
        </p:nvSpPr>
        <p:spPr>
          <a:xfrm>
            <a:off x="539552" y="1412776"/>
            <a:ext cx="8147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Strengthened knowledge of </a:t>
            </a:r>
          </a:p>
          <a:p>
            <a:pPr lvl="1"/>
            <a:r>
              <a:rPr lang="en-US" sz="3200" dirty="0"/>
              <a:t>- Sources of indoor air pollution (burning incense, waste and plastic bags, smoke, outdoor air, paints, etc.)</a:t>
            </a:r>
          </a:p>
          <a:p>
            <a:pPr lvl="1"/>
            <a:r>
              <a:rPr lang="en-US" sz="3200" dirty="0"/>
              <a:t>- health risks (respiratory NCDs, heart disease, male sterility,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Strengthened practices on</a:t>
            </a:r>
          </a:p>
          <a:p>
            <a:pPr lvl="1"/>
            <a:r>
              <a:rPr lang="en-US" sz="3200" dirty="0"/>
              <a:t>- fuels used, less burning of incense, waste, building ventilation, </a:t>
            </a:r>
            <a:r>
              <a:rPr lang="en-US" sz="3200" dirty="0" err="1"/>
              <a:t>etc</a:t>
            </a:r>
            <a:r>
              <a:rPr lang="fr-FR" sz="32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9977C-120A-E647-B404-6BB39C2B635E}"/>
              </a:ext>
            </a:extLst>
          </p:cNvPr>
          <p:cNvSpPr/>
          <p:nvPr/>
        </p:nvSpPr>
        <p:spPr>
          <a:xfrm>
            <a:off x="1691680" y="476672"/>
            <a:ext cx="5604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3200" b="1" dirty="0"/>
              <a:t>3. Main </a:t>
            </a:r>
            <a:r>
              <a:rPr lang="fr-FR" sz="3200" b="1" dirty="0" err="1"/>
              <a:t>achievements</a:t>
            </a:r>
            <a:r>
              <a:rPr lang="fr-FR" sz="3200" b="1" dirty="0"/>
              <a:t> (1/2) </a:t>
            </a:r>
          </a:p>
        </p:txBody>
      </p:sp>
    </p:spTree>
    <p:extLst>
      <p:ext uri="{BB962C8B-B14F-4D97-AF65-F5344CB8AC3E}">
        <p14:creationId xmlns:p14="http://schemas.microsoft.com/office/powerpoint/2010/main" val="1604309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281" y="48580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/>
              <a:t>3. Main </a:t>
            </a:r>
            <a:r>
              <a:rPr lang="fr-FR" sz="3200" b="1" dirty="0" err="1"/>
              <a:t>achievements</a:t>
            </a:r>
            <a:r>
              <a:rPr lang="fr-FR" sz="3200" b="1" dirty="0"/>
              <a:t> (2/2) </a:t>
            </a:r>
            <a:endParaRPr lang="fr-FR" sz="3200" b="1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822" y="1628800"/>
            <a:ext cx="8229600" cy="46805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Other changes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Organization of awareness-raising sessions for men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Raising awareness in the neighborhood for better practices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Raising awareness among colleagues in the workplace for better practices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Conducting health-promoting campaigns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4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864096"/>
          </a:xfrm>
        </p:spPr>
        <p:txBody>
          <a:bodyPr>
            <a:noAutofit/>
          </a:bodyPr>
          <a:lstStyle/>
          <a:p>
            <a:r>
              <a:rPr lang="fr-FR" sz="3200" b="1" dirty="0"/>
              <a:t>4. </a:t>
            </a:r>
            <a:r>
              <a:rPr lang="en-US" sz="3200" b="1" dirty="0"/>
              <a:t>challenges of citizen participation and equity </a:t>
            </a:r>
            <a:r>
              <a:rPr lang="fr-FR" sz="3200" b="1" dirty="0"/>
              <a:t>(1/2)</a:t>
            </a:r>
            <a:endParaRPr lang="fr-CA" sz="32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55576" y="1340768"/>
            <a:ext cx="779755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Persistent inequalities</a:t>
            </a:r>
          </a:p>
          <a:p>
            <a:r>
              <a:rPr lang="en-US" dirty="0"/>
              <a:t>It remains essential to invite community and religious leaders to awareness meetings (mostly men)</a:t>
            </a:r>
          </a:p>
          <a:p>
            <a:r>
              <a:rPr lang="en-US" dirty="0"/>
              <a:t>However, men tend to sit in front, speak more often and louder;</a:t>
            </a:r>
          </a:p>
          <a:p>
            <a:pPr marL="400050" lvl="1" indent="0">
              <a:buNone/>
            </a:pPr>
            <a:r>
              <a:rPr lang="en-US" sz="3200" dirty="0"/>
              <a:t>- they tend to stand up when they speak</a:t>
            </a:r>
          </a:p>
          <a:p>
            <a:r>
              <a:rPr lang="en-US" dirty="0"/>
              <a:t>What to do with misconceptions? Difficulties with the concepts of causality and risk?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78841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39715" cy="1008112"/>
          </a:xfrm>
        </p:spPr>
        <p:txBody>
          <a:bodyPr>
            <a:noAutofit/>
          </a:bodyPr>
          <a:lstStyle/>
          <a:p>
            <a:r>
              <a:rPr lang="fr-FR" sz="3200" b="1" dirty="0"/>
              <a:t>4.  Challenge of </a:t>
            </a:r>
            <a:r>
              <a:rPr lang="fr-FR" sz="3200" b="1" dirty="0" err="1"/>
              <a:t>citizen</a:t>
            </a:r>
            <a:r>
              <a:rPr lang="fr-FR" sz="3200" b="1" dirty="0"/>
              <a:t> participation and </a:t>
            </a:r>
            <a:r>
              <a:rPr lang="fr-FR" sz="3200" b="1" dirty="0" err="1"/>
              <a:t>equity</a:t>
            </a:r>
            <a:r>
              <a:rPr lang="fr-FR" sz="3200" b="1" dirty="0"/>
              <a:t> (2/2)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en-US" b="1" dirty="0"/>
              <a:t>Difficult to define equity criteria for the distribution of improved traditional stoves</a:t>
            </a:r>
          </a:p>
          <a:p>
            <a:pPr lvl="0"/>
            <a:r>
              <a:rPr lang="en-US" dirty="0"/>
              <a:t>Initial strategy was to contact the Social Promotion Centers to determine the most disadvantaged households, but female leaders have changed the way participants are identified</a:t>
            </a:r>
          </a:p>
          <a:p>
            <a:pPr lvl="0"/>
            <a:r>
              <a:rPr lang="en-US" dirty="0"/>
              <a:t>It is a matter of dignity to identify the most disadvantaged</a:t>
            </a:r>
            <a:endParaRPr lang="fr-FR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r-FR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4361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48501" cy="864096"/>
          </a:xfrm>
        </p:spPr>
        <p:txBody>
          <a:bodyPr>
            <a:normAutofit/>
          </a:bodyPr>
          <a:lstStyle/>
          <a:p>
            <a:r>
              <a:rPr lang="fr-CA" sz="3200" b="1" dirty="0"/>
              <a:t>In conclusion </a:t>
            </a:r>
            <a:endParaRPr lang="fr-CA" sz="1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5328592"/>
          </a:xfrm>
        </p:spPr>
        <p:txBody>
          <a:bodyPr>
            <a:noAutofit/>
          </a:bodyPr>
          <a:lstStyle/>
          <a:p>
            <a:r>
              <a:rPr lang="en-US" dirty="0"/>
              <a:t>Air-</a:t>
            </a:r>
            <a:r>
              <a:rPr lang="en-US" dirty="0" err="1"/>
              <a:t>Sain</a:t>
            </a:r>
            <a:r>
              <a:rPr lang="en-US" dirty="0"/>
              <a:t> has helped to strengthen citizens' capacities for better improved urban health </a:t>
            </a:r>
          </a:p>
          <a:p>
            <a:pPr marL="400050" lvl="1" indent="0">
              <a:buNone/>
            </a:pPr>
            <a:r>
              <a:rPr lang="en-US" sz="3200" dirty="0"/>
              <a:t>- Participants open to learning</a:t>
            </a:r>
          </a:p>
          <a:p>
            <a:pPr marL="400050" lvl="1" indent="0">
              <a:buNone/>
            </a:pPr>
            <a:r>
              <a:rPr lang="en-US" sz="3200" dirty="0"/>
              <a:t>- Modified practices</a:t>
            </a:r>
          </a:p>
          <a:p>
            <a:pPr marL="400050" lvl="1" indent="0">
              <a:buNone/>
            </a:pPr>
            <a:r>
              <a:rPr lang="en-US" sz="3200" dirty="0"/>
              <a:t>- Community leaders are effective agents of dissemination</a:t>
            </a:r>
          </a:p>
          <a:p>
            <a:r>
              <a:rPr lang="en-US" dirty="0"/>
              <a:t>Despite some significant social impacts, local populations must be involved in the development and implementation of interventions that affect them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1375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15704"/>
          </a:xfrm>
        </p:spPr>
        <p:txBody>
          <a:bodyPr>
            <a:normAutofit/>
          </a:bodyPr>
          <a:lstStyle/>
          <a:p>
            <a:r>
              <a:rPr lang="fr-CA" sz="3200" b="1" dirty="0"/>
              <a:t>For more information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4032449"/>
          </a:xfrm>
        </p:spPr>
        <p:txBody>
          <a:bodyPr/>
          <a:lstStyle/>
          <a:p>
            <a:r>
              <a:rPr lang="fr-FR" sz="2600" dirty="0"/>
              <a:t>Yates, S., Saint-Charles, J., </a:t>
            </a:r>
            <a:r>
              <a:rPr lang="fr-FR" sz="2600" dirty="0" err="1"/>
              <a:t>Kêdoté</a:t>
            </a:r>
            <a:r>
              <a:rPr lang="fr-FR" sz="2600" dirty="0"/>
              <a:t>, M., </a:t>
            </a:r>
            <a:r>
              <a:rPr lang="en-US" sz="2600" dirty="0" err="1"/>
              <a:t>Assogba</a:t>
            </a:r>
            <a:r>
              <a:rPr lang="en-US" sz="2600" dirty="0"/>
              <a:t>, C. G. (2018).  “</a:t>
            </a:r>
            <a:r>
              <a:rPr lang="en-CA" sz="2600" dirty="0"/>
              <a:t>Reducing air pollution in West Africa through participatory activities: Issues, challenges and conditions for citizens’ genuine engagement”. </a:t>
            </a:r>
            <a:r>
              <a:rPr lang="en-CA" sz="2600" i="1" dirty="0"/>
              <a:t>Handbook for Communication for Development and Social Change</a:t>
            </a:r>
            <a:r>
              <a:rPr lang="en-CA" sz="2600" dirty="0"/>
              <a:t>, J. </a:t>
            </a:r>
            <a:r>
              <a:rPr lang="en-CA" sz="2600" dirty="0" err="1"/>
              <a:t>Servaes</a:t>
            </a:r>
            <a:r>
              <a:rPr lang="en-CA" sz="2600" dirty="0"/>
              <a:t> (dir.), Springer.</a:t>
            </a:r>
            <a:r>
              <a:rPr lang="fr-CA" sz="2600" dirty="0"/>
              <a:t> </a:t>
            </a:r>
            <a:endParaRPr lang="en-CA" sz="26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861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3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1402" y="1633240"/>
            <a:ext cx="8075240" cy="4905672"/>
          </a:xfrm>
        </p:spPr>
        <p:txBody>
          <a:bodyPr>
            <a:norm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3200" dirty="0"/>
              <a:t>Context of the Air-</a:t>
            </a:r>
            <a:r>
              <a:rPr lang="en-US" sz="3200" dirty="0" err="1"/>
              <a:t>sain</a:t>
            </a:r>
            <a:r>
              <a:rPr lang="en-US" sz="3200" dirty="0"/>
              <a:t> project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200" dirty="0"/>
              <a:t>Adoption of an approach focusing on citizen participation and equity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200" dirty="0"/>
              <a:t>Main achievements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200" dirty="0"/>
              <a:t>Challenges related to the process of citizen participation and equity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4105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/>
              <a:t>THANKS</a:t>
            </a:r>
            <a:endParaRPr lang="fr-FR" sz="32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3" y="2348880"/>
            <a:ext cx="2152074" cy="1466510"/>
          </a:xfrm>
        </p:spPr>
      </p:pic>
    </p:spTree>
    <p:extLst>
      <p:ext uri="{BB962C8B-B14F-4D97-AF65-F5344CB8AC3E}">
        <p14:creationId xmlns:p14="http://schemas.microsoft.com/office/powerpoint/2010/main" val="96584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832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/>
              <a:t>1. </a:t>
            </a:r>
            <a:r>
              <a:rPr lang="fr-FR" sz="3200" b="1" dirty="0" err="1"/>
              <a:t>Context</a:t>
            </a:r>
            <a:r>
              <a:rPr lang="fr-FR" sz="3200" b="1" dirty="0"/>
              <a:t> (1/5)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2</a:t>
            </a:fld>
            <a:endParaRPr lang="fr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6" y="1412776"/>
            <a:ext cx="6339662" cy="45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2328" y="3092752"/>
            <a:ext cx="6318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Source: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Environment</a:t>
            </a:r>
            <a:r>
              <a:rPr lang="fr-FR" dirty="0"/>
              <a:t> Agency, 2013 </a:t>
            </a:r>
          </a:p>
        </p:txBody>
      </p:sp>
    </p:spTree>
    <p:extLst>
      <p:ext uri="{BB962C8B-B14F-4D97-AF65-F5344CB8AC3E}">
        <p14:creationId xmlns:p14="http://schemas.microsoft.com/office/powerpoint/2010/main" val="176831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260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/>
              <a:t>1. </a:t>
            </a:r>
            <a:r>
              <a:rPr lang="fr-FR" sz="3200" b="1" dirty="0" err="1"/>
              <a:t>Context</a:t>
            </a:r>
            <a:r>
              <a:rPr lang="fr-FR" sz="3200" b="1" dirty="0"/>
              <a:t> (2/5)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81854"/>
            <a:ext cx="8229600" cy="5184577"/>
          </a:xfrm>
        </p:spPr>
        <p:txBody>
          <a:bodyPr>
            <a:no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Health consequences of AP (WHO, 2018)</a:t>
            </a:r>
          </a:p>
          <a:p>
            <a:pPr marL="857250" lvl="2" indent="-457200">
              <a:buFont typeface="Courier New" panose="02070309020205020404" pitchFamily="49" charset="0"/>
              <a:buChar char="o"/>
            </a:pPr>
            <a:r>
              <a:rPr lang="en-US" sz="2800" dirty="0"/>
              <a:t>Mortality: 1 million deaths annually in Africa among 7 million worldwide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Socio-economic consequences </a:t>
            </a:r>
            <a:r>
              <a:rPr lang="en-US" sz="1800" dirty="0"/>
              <a:t>(</a:t>
            </a:r>
            <a:r>
              <a:rPr lang="en-US" sz="1800" dirty="0" err="1"/>
              <a:t>Schraufnage</a:t>
            </a:r>
            <a:r>
              <a:rPr lang="en-US" sz="1800" dirty="0"/>
              <a:t> et al., 2019; World Bank and IHME, 2016; </a:t>
            </a:r>
            <a:r>
              <a:rPr lang="en-US" sz="1800" dirty="0" err="1"/>
              <a:t>Degila</a:t>
            </a:r>
            <a:r>
              <a:rPr lang="en-US" sz="1800" dirty="0"/>
              <a:t> and Yves, 2011)</a:t>
            </a:r>
          </a:p>
          <a:p>
            <a:pPr marL="857250" lvl="2" indent="-457200">
              <a:buFont typeface="Courier New" panose="02070309020205020404" pitchFamily="49" charset="0"/>
              <a:buChar char="o"/>
            </a:pPr>
            <a:r>
              <a:rPr lang="en-US" sz="2800" dirty="0"/>
              <a:t>Lack of universal coverage → 12% of income spent on medication </a:t>
            </a:r>
          </a:p>
          <a:p>
            <a:pPr marL="857250" lvl="2" indent="-457200">
              <a:buFont typeface="Courier New" panose="02070309020205020404" pitchFamily="49" charset="0"/>
              <a:buChar char="o"/>
            </a:pPr>
            <a:r>
              <a:rPr lang="en-US" sz="2800" dirty="0"/>
              <a:t>Informal sector: low productivity and high absenteeism rates due to illness</a:t>
            </a:r>
          </a:p>
          <a:p>
            <a:pPr marL="857250" lvl="2" indent="-457200">
              <a:buFont typeface="Courier New" panose="02070309020205020404" pitchFamily="49" charset="0"/>
              <a:buChar char="o"/>
            </a:pPr>
            <a:r>
              <a:rPr lang="en-US" sz="2800" dirty="0"/>
              <a:t>Inequalities and vulnerability of certain groups (women, children, exposed professionals, etc.)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137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Benin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4</a:t>
            </a:fld>
            <a:endParaRPr lang="fr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24744"/>
            <a:ext cx="3528391" cy="269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5" y="3822236"/>
            <a:ext cx="3525482" cy="270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71C5DFEE-D018-FE4C-BED4-725B007017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104" b="16104"/>
          <a:stretch>
            <a:fillRect/>
          </a:stretch>
        </p:blipFill>
        <p:spPr>
          <a:xfrm>
            <a:off x="3979840" y="1119129"/>
            <a:ext cx="4752528" cy="2512050"/>
          </a:xfrm>
          <a:prstGeom prst="rect">
            <a:avLst/>
          </a:prstGeom>
        </p:spPr>
      </p:pic>
      <p:pic>
        <p:nvPicPr>
          <p:cNvPr id="8" name="Image 7" descr="PC290016.JPG">
            <a:extLst>
              <a:ext uri="{FF2B5EF4-FFF2-40B4-BE49-F238E27FC236}">
                <a16:creationId xmlns:a16="http://schemas.microsoft.com/office/drawing/2014/main" id="{CA5D9F09-1C3E-0844-8F22-BCC6CA0BAD4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6281" y="3631179"/>
            <a:ext cx="4675783" cy="29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1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" y="197769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/>
              <a:t>1. </a:t>
            </a:r>
            <a:r>
              <a:rPr lang="fr-FR" sz="3200" b="1" dirty="0" err="1"/>
              <a:t>Context</a:t>
            </a:r>
            <a:r>
              <a:rPr lang="fr-FR" sz="3200" b="1" dirty="0"/>
              <a:t> (3/5)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256584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/>
              <a:t>Ecohealth</a:t>
            </a:r>
            <a:r>
              <a:rPr lang="en-US" sz="3000" b="1" dirty="0"/>
              <a:t> Chair Project on </a:t>
            </a:r>
            <a:r>
              <a:rPr lang="en-US" sz="3000" dirty="0"/>
              <a:t>Urban Air Pollution and its Impacts on NCDs </a:t>
            </a:r>
            <a:r>
              <a:rPr lang="en-US" sz="3000" b="1" dirty="0"/>
              <a:t>(IDRC 2015-2020)</a:t>
            </a:r>
          </a:p>
          <a:p>
            <a:pPr marL="400050" lvl="1" indent="0">
              <a:buNone/>
            </a:pPr>
            <a:r>
              <a:rPr lang="en-US" sz="3000" dirty="0"/>
              <a:t>- OS 1 (research): Produce knowledge on urban AP levels and their impacts on NCDs in West AF</a:t>
            </a:r>
          </a:p>
          <a:p>
            <a:pPr marL="400050" lvl="1" indent="0">
              <a:buNone/>
            </a:pPr>
            <a:r>
              <a:rPr lang="en-US" sz="3000" dirty="0"/>
              <a:t>- OS 2 (Training): Strengthen researchers’ capacity on the issue of air pollution</a:t>
            </a:r>
          </a:p>
          <a:p>
            <a:pPr marL="400050" lvl="1" indent="0">
              <a:buNone/>
            </a:pPr>
            <a:r>
              <a:rPr lang="en-US" sz="3000" b="1" dirty="0"/>
              <a:t>- OS 3 (Action)</a:t>
            </a:r>
            <a:r>
              <a:rPr lang="en-US" sz="3000" dirty="0"/>
              <a:t>: Implement a participatory </a:t>
            </a:r>
            <a:r>
              <a:rPr lang="en-US" sz="3000" b="1" dirty="0"/>
              <a:t>"AIR-SAIN</a:t>
            </a:r>
            <a:r>
              <a:rPr lang="en-US" sz="3000" dirty="0"/>
              <a:t>" intervention aimed at changing practices through environmental education </a:t>
            </a:r>
            <a:r>
              <a:rPr lang="en-US" sz="3000" b="1" dirty="0"/>
              <a:t>and</a:t>
            </a:r>
            <a:r>
              <a:rPr lang="en-US" sz="3000" dirty="0"/>
              <a:t> the promotion of modern fuels</a:t>
            </a:r>
            <a:endParaRPr lang="fr-FR" sz="3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45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1619672" y="2276874"/>
            <a:ext cx="4968552" cy="3888430"/>
            <a:chOff x="2316163" y="1651000"/>
            <a:chExt cx="5284787" cy="45862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513263" y="2298700"/>
              <a:ext cx="593725" cy="434975"/>
            </a:xfrm>
            <a:prstGeom prst="rect">
              <a:avLst/>
            </a:prstGeom>
            <a:solidFill>
              <a:srgbClr val="0606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634038" y="3054350"/>
              <a:ext cx="777875" cy="1855788"/>
            </a:xfrm>
            <a:prstGeom prst="rect">
              <a:avLst/>
            </a:prstGeom>
            <a:solidFill>
              <a:srgbClr val="0606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548188" y="3892550"/>
              <a:ext cx="969962" cy="993775"/>
            </a:xfrm>
            <a:custGeom>
              <a:avLst/>
              <a:gdLst>
                <a:gd name="T0" fmla="*/ 2 w 611"/>
                <a:gd name="T1" fmla="*/ 588 h 626"/>
                <a:gd name="T2" fmla="*/ 31 w 611"/>
                <a:gd name="T3" fmla="*/ 581 h 626"/>
                <a:gd name="T4" fmla="*/ 73 w 611"/>
                <a:gd name="T5" fmla="*/ 564 h 626"/>
                <a:gd name="T6" fmla="*/ 88 w 611"/>
                <a:gd name="T7" fmla="*/ 574 h 626"/>
                <a:gd name="T8" fmla="*/ 109 w 611"/>
                <a:gd name="T9" fmla="*/ 589 h 626"/>
                <a:gd name="T10" fmla="*/ 344 w 611"/>
                <a:gd name="T11" fmla="*/ 606 h 626"/>
                <a:gd name="T12" fmla="*/ 408 w 611"/>
                <a:gd name="T13" fmla="*/ 610 h 626"/>
                <a:gd name="T14" fmla="*/ 562 w 611"/>
                <a:gd name="T15" fmla="*/ 602 h 626"/>
                <a:gd name="T16" fmla="*/ 505 w 611"/>
                <a:gd name="T17" fmla="*/ 551 h 626"/>
                <a:gd name="T18" fmla="*/ 610 w 611"/>
                <a:gd name="T19" fmla="*/ 366 h 626"/>
                <a:gd name="T20" fmla="*/ 605 w 611"/>
                <a:gd name="T21" fmla="*/ 265 h 626"/>
                <a:gd name="T22" fmla="*/ 592 w 611"/>
                <a:gd name="T23" fmla="*/ 263 h 626"/>
                <a:gd name="T24" fmla="*/ 516 w 611"/>
                <a:gd name="T25" fmla="*/ 280 h 626"/>
                <a:gd name="T26" fmla="*/ 516 w 611"/>
                <a:gd name="T27" fmla="*/ 242 h 626"/>
                <a:gd name="T28" fmla="*/ 498 w 611"/>
                <a:gd name="T29" fmla="*/ 158 h 626"/>
                <a:gd name="T30" fmla="*/ 485 w 611"/>
                <a:gd name="T31" fmla="*/ 76 h 626"/>
                <a:gd name="T32" fmla="*/ 444 w 611"/>
                <a:gd name="T33" fmla="*/ 55 h 626"/>
                <a:gd name="T34" fmla="*/ 422 w 611"/>
                <a:gd name="T35" fmla="*/ 60 h 626"/>
                <a:gd name="T36" fmla="*/ 372 w 611"/>
                <a:gd name="T37" fmla="*/ 110 h 626"/>
                <a:gd name="T38" fmla="*/ 299 w 611"/>
                <a:gd name="T39" fmla="*/ 118 h 626"/>
                <a:gd name="T40" fmla="*/ 258 w 611"/>
                <a:gd name="T41" fmla="*/ 77 h 626"/>
                <a:gd name="T42" fmla="*/ 225 w 611"/>
                <a:gd name="T43" fmla="*/ 0 h 626"/>
                <a:gd name="T44" fmla="*/ 36 w 611"/>
                <a:gd name="T45" fmla="*/ 22 h 626"/>
                <a:gd name="T46" fmla="*/ 78 w 611"/>
                <a:gd name="T47" fmla="*/ 125 h 626"/>
                <a:gd name="T48" fmla="*/ 71 w 611"/>
                <a:gd name="T49" fmla="*/ 166 h 626"/>
                <a:gd name="T50" fmla="*/ 84 w 611"/>
                <a:gd name="T51" fmla="*/ 215 h 626"/>
                <a:gd name="T52" fmla="*/ 103 w 611"/>
                <a:gd name="T53" fmla="*/ 242 h 626"/>
                <a:gd name="T54" fmla="*/ 103 w 611"/>
                <a:gd name="T55" fmla="*/ 268 h 626"/>
                <a:gd name="T56" fmla="*/ 94 w 611"/>
                <a:gd name="T57" fmla="*/ 330 h 626"/>
                <a:gd name="T58" fmla="*/ 61 w 611"/>
                <a:gd name="T59" fmla="*/ 359 h 626"/>
                <a:gd name="T60" fmla="*/ 47 w 611"/>
                <a:gd name="T61" fmla="*/ 383 h 626"/>
                <a:gd name="T62" fmla="*/ 21 w 611"/>
                <a:gd name="T63" fmla="*/ 478 h 626"/>
                <a:gd name="T64" fmla="*/ 6 w 611"/>
                <a:gd name="T65" fmla="*/ 517 h 626"/>
                <a:gd name="T66" fmla="*/ 0 w 611"/>
                <a:gd name="T67" fmla="*/ 5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1" h="626">
                  <a:moveTo>
                    <a:pt x="0" y="555"/>
                  </a:moveTo>
                  <a:lnTo>
                    <a:pt x="2" y="588"/>
                  </a:lnTo>
                  <a:lnTo>
                    <a:pt x="23" y="575"/>
                  </a:lnTo>
                  <a:lnTo>
                    <a:pt x="31" y="581"/>
                  </a:lnTo>
                  <a:lnTo>
                    <a:pt x="54" y="565"/>
                  </a:lnTo>
                  <a:lnTo>
                    <a:pt x="73" y="564"/>
                  </a:lnTo>
                  <a:lnTo>
                    <a:pt x="82" y="567"/>
                  </a:lnTo>
                  <a:lnTo>
                    <a:pt x="88" y="574"/>
                  </a:lnTo>
                  <a:lnTo>
                    <a:pt x="98" y="579"/>
                  </a:lnTo>
                  <a:lnTo>
                    <a:pt x="109" y="589"/>
                  </a:lnTo>
                  <a:lnTo>
                    <a:pt x="323" y="586"/>
                  </a:lnTo>
                  <a:lnTo>
                    <a:pt x="344" y="606"/>
                  </a:lnTo>
                  <a:lnTo>
                    <a:pt x="359" y="612"/>
                  </a:lnTo>
                  <a:lnTo>
                    <a:pt x="408" y="610"/>
                  </a:lnTo>
                  <a:lnTo>
                    <a:pt x="477" y="625"/>
                  </a:lnTo>
                  <a:lnTo>
                    <a:pt x="562" y="602"/>
                  </a:lnTo>
                  <a:lnTo>
                    <a:pt x="515" y="562"/>
                  </a:lnTo>
                  <a:lnTo>
                    <a:pt x="505" y="551"/>
                  </a:lnTo>
                  <a:lnTo>
                    <a:pt x="504" y="366"/>
                  </a:lnTo>
                  <a:lnTo>
                    <a:pt x="610" y="366"/>
                  </a:lnTo>
                  <a:lnTo>
                    <a:pt x="597" y="356"/>
                  </a:lnTo>
                  <a:lnTo>
                    <a:pt x="605" y="265"/>
                  </a:lnTo>
                  <a:lnTo>
                    <a:pt x="601" y="256"/>
                  </a:lnTo>
                  <a:lnTo>
                    <a:pt x="592" y="263"/>
                  </a:lnTo>
                  <a:lnTo>
                    <a:pt x="528" y="265"/>
                  </a:lnTo>
                  <a:lnTo>
                    <a:pt x="516" y="280"/>
                  </a:lnTo>
                  <a:lnTo>
                    <a:pt x="502" y="270"/>
                  </a:lnTo>
                  <a:lnTo>
                    <a:pt x="516" y="242"/>
                  </a:lnTo>
                  <a:lnTo>
                    <a:pt x="494" y="186"/>
                  </a:lnTo>
                  <a:lnTo>
                    <a:pt x="498" y="158"/>
                  </a:lnTo>
                  <a:lnTo>
                    <a:pt x="492" y="87"/>
                  </a:lnTo>
                  <a:lnTo>
                    <a:pt x="485" y="76"/>
                  </a:lnTo>
                  <a:lnTo>
                    <a:pt x="444" y="74"/>
                  </a:lnTo>
                  <a:lnTo>
                    <a:pt x="444" y="55"/>
                  </a:lnTo>
                  <a:lnTo>
                    <a:pt x="424" y="55"/>
                  </a:lnTo>
                  <a:lnTo>
                    <a:pt x="422" y="60"/>
                  </a:lnTo>
                  <a:lnTo>
                    <a:pt x="383" y="60"/>
                  </a:lnTo>
                  <a:lnTo>
                    <a:pt x="372" y="110"/>
                  </a:lnTo>
                  <a:lnTo>
                    <a:pt x="340" y="110"/>
                  </a:lnTo>
                  <a:lnTo>
                    <a:pt x="299" y="118"/>
                  </a:lnTo>
                  <a:lnTo>
                    <a:pt x="287" y="114"/>
                  </a:lnTo>
                  <a:lnTo>
                    <a:pt x="258" y="77"/>
                  </a:lnTo>
                  <a:lnTo>
                    <a:pt x="241" y="14"/>
                  </a:lnTo>
                  <a:lnTo>
                    <a:pt x="225" y="0"/>
                  </a:lnTo>
                  <a:lnTo>
                    <a:pt x="82" y="2"/>
                  </a:lnTo>
                  <a:lnTo>
                    <a:pt x="36" y="22"/>
                  </a:lnTo>
                  <a:lnTo>
                    <a:pt x="58" y="64"/>
                  </a:lnTo>
                  <a:lnTo>
                    <a:pt x="78" y="125"/>
                  </a:lnTo>
                  <a:lnTo>
                    <a:pt x="82" y="153"/>
                  </a:lnTo>
                  <a:lnTo>
                    <a:pt x="71" y="166"/>
                  </a:lnTo>
                  <a:lnTo>
                    <a:pt x="71" y="172"/>
                  </a:lnTo>
                  <a:lnTo>
                    <a:pt x="84" y="215"/>
                  </a:lnTo>
                  <a:lnTo>
                    <a:pt x="92" y="232"/>
                  </a:lnTo>
                  <a:lnTo>
                    <a:pt x="103" y="242"/>
                  </a:lnTo>
                  <a:lnTo>
                    <a:pt x="107" y="261"/>
                  </a:lnTo>
                  <a:lnTo>
                    <a:pt x="103" y="268"/>
                  </a:lnTo>
                  <a:lnTo>
                    <a:pt x="101" y="304"/>
                  </a:lnTo>
                  <a:lnTo>
                    <a:pt x="94" y="330"/>
                  </a:lnTo>
                  <a:lnTo>
                    <a:pt x="78" y="351"/>
                  </a:lnTo>
                  <a:lnTo>
                    <a:pt x="61" y="359"/>
                  </a:lnTo>
                  <a:lnTo>
                    <a:pt x="61" y="371"/>
                  </a:lnTo>
                  <a:lnTo>
                    <a:pt x="47" y="383"/>
                  </a:lnTo>
                  <a:lnTo>
                    <a:pt x="37" y="407"/>
                  </a:lnTo>
                  <a:lnTo>
                    <a:pt x="21" y="478"/>
                  </a:lnTo>
                  <a:lnTo>
                    <a:pt x="12" y="509"/>
                  </a:lnTo>
                  <a:lnTo>
                    <a:pt x="6" y="517"/>
                  </a:lnTo>
                  <a:lnTo>
                    <a:pt x="6" y="562"/>
                  </a:lnTo>
                  <a:lnTo>
                    <a:pt x="0" y="555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583113" y="3778250"/>
              <a:ext cx="74612" cy="120650"/>
            </a:xfrm>
            <a:custGeom>
              <a:avLst/>
              <a:gdLst>
                <a:gd name="T0" fmla="*/ 0 w 47"/>
                <a:gd name="T1" fmla="*/ 33 h 76"/>
                <a:gd name="T2" fmla="*/ 3 w 47"/>
                <a:gd name="T3" fmla="*/ 39 h 76"/>
                <a:gd name="T4" fmla="*/ 6 w 47"/>
                <a:gd name="T5" fmla="*/ 69 h 76"/>
                <a:gd name="T6" fmla="*/ 13 w 47"/>
                <a:gd name="T7" fmla="*/ 75 h 76"/>
                <a:gd name="T8" fmla="*/ 22 w 47"/>
                <a:gd name="T9" fmla="*/ 70 h 76"/>
                <a:gd name="T10" fmla="*/ 27 w 47"/>
                <a:gd name="T11" fmla="*/ 31 h 76"/>
                <a:gd name="T12" fmla="*/ 46 w 47"/>
                <a:gd name="T13" fmla="*/ 14 h 76"/>
                <a:gd name="T14" fmla="*/ 42 w 47"/>
                <a:gd name="T15" fmla="*/ 5 h 76"/>
                <a:gd name="T16" fmla="*/ 34 w 47"/>
                <a:gd name="T17" fmla="*/ 0 h 76"/>
                <a:gd name="T18" fmla="*/ 24 w 47"/>
                <a:gd name="T19" fmla="*/ 5 h 76"/>
                <a:gd name="T20" fmla="*/ 19 w 47"/>
                <a:gd name="T21" fmla="*/ 19 h 76"/>
                <a:gd name="T22" fmla="*/ 0 w 47"/>
                <a:gd name="T23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76">
                  <a:moveTo>
                    <a:pt x="0" y="33"/>
                  </a:moveTo>
                  <a:lnTo>
                    <a:pt x="3" y="39"/>
                  </a:lnTo>
                  <a:lnTo>
                    <a:pt x="6" y="69"/>
                  </a:lnTo>
                  <a:lnTo>
                    <a:pt x="13" y="75"/>
                  </a:lnTo>
                  <a:lnTo>
                    <a:pt x="22" y="70"/>
                  </a:lnTo>
                  <a:lnTo>
                    <a:pt x="27" y="31"/>
                  </a:lnTo>
                  <a:lnTo>
                    <a:pt x="46" y="14"/>
                  </a:lnTo>
                  <a:lnTo>
                    <a:pt x="42" y="5"/>
                  </a:lnTo>
                  <a:lnTo>
                    <a:pt x="34" y="0"/>
                  </a:lnTo>
                  <a:lnTo>
                    <a:pt x="24" y="5"/>
                  </a:lnTo>
                  <a:lnTo>
                    <a:pt x="19" y="19"/>
                  </a:lnTo>
                  <a:lnTo>
                    <a:pt x="0" y="33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186363" y="4862513"/>
              <a:ext cx="720725" cy="730250"/>
            </a:xfrm>
            <a:custGeom>
              <a:avLst/>
              <a:gdLst>
                <a:gd name="T0" fmla="*/ 0 w 456"/>
                <a:gd name="T1" fmla="*/ 354 h 461"/>
                <a:gd name="T2" fmla="*/ 0 w 456"/>
                <a:gd name="T3" fmla="*/ 213 h 461"/>
                <a:gd name="T4" fmla="*/ 4 w 456"/>
                <a:gd name="T5" fmla="*/ 211 h 461"/>
                <a:gd name="T6" fmla="*/ 48 w 456"/>
                <a:gd name="T7" fmla="*/ 213 h 461"/>
                <a:gd name="T8" fmla="*/ 48 w 456"/>
                <a:gd name="T9" fmla="*/ 35 h 461"/>
                <a:gd name="T10" fmla="*/ 51 w 456"/>
                <a:gd name="T11" fmla="*/ 30 h 461"/>
                <a:gd name="T12" fmla="*/ 143 w 456"/>
                <a:gd name="T13" fmla="*/ 14 h 461"/>
                <a:gd name="T14" fmla="*/ 167 w 456"/>
                <a:gd name="T15" fmla="*/ 18 h 461"/>
                <a:gd name="T16" fmla="*/ 177 w 456"/>
                <a:gd name="T17" fmla="*/ 42 h 461"/>
                <a:gd name="T18" fmla="*/ 203 w 456"/>
                <a:gd name="T19" fmla="*/ 15 h 461"/>
                <a:gd name="T20" fmla="*/ 227 w 456"/>
                <a:gd name="T21" fmla="*/ 8 h 461"/>
                <a:gd name="T22" fmla="*/ 238 w 456"/>
                <a:gd name="T23" fmla="*/ 0 h 461"/>
                <a:gd name="T24" fmla="*/ 254 w 456"/>
                <a:gd name="T25" fmla="*/ 1 h 461"/>
                <a:gd name="T26" fmla="*/ 257 w 456"/>
                <a:gd name="T27" fmla="*/ 14 h 461"/>
                <a:gd name="T28" fmla="*/ 278 w 456"/>
                <a:gd name="T29" fmla="*/ 40 h 461"/>
                <a:gd name="T30" fmla="*/ 285 w 456"/>
                <a:gd name="T31" fmla="*/ 64 h 461"/>
                <a:gd name="T32" fmla="*/ 296 w 456"/>
                <a:gd name="T33" fmla="*/ 80 h 461"/>
                <a:gd name="T34" fmla="*/ 323 w 456"/>
                <a:gd name="T35" fmla="*/ 108 h 461"/>
                <a:gd name="T36" fmla="*/ 338 w 456"/>
                <a:gd name="T37" fmla="*/ 111 h 461"/>
                <a:gd name="T38" fmla="*/ 377 w 456"/>
                <a:gd name="T39" fmla="*/ 144 h 461"/>
                <a:gd name="T40" fmla="*/ 377 w 456"/>
                <a:gd name="T41" fmla="*/ 160 h 461"/>
                <a:gd name="T42" fmla="*/ 387 w 456"/>
                <a:gd name="T43" fmla="*/ 191 h 461"/>
                <a:gd name="T44" fmla="*/ 402 w 456"/>
                <a:gd name="T45" fmla="*/ 203 h 461"/>
                <a:gd name="T46" fmla="*/ 425 w 456"/>
                <a:gd name="T47" fmla="*/ 205 h 461"/>
                <a:gd name="T48" fmla="*/ 455 w 456"/>
                <a:gd name="T49" fmla="*/ 220 h 461"/>
                <a:gd name="T50" fmla="*/ 398 w 456"/>
                <a:gd name="T51" fmla="*/ 251 h 461"/>
                <a:gd name="T52" fmla="*/ 366 w 456"/>
                <a:gd name="T53" fmla="*/ 277 h 461"/>
                <a:gd name="T54" fmla="*/ 326 w 456"/>
                <a:gd name="T55" fmla="*/ 327 h 461"/>
                <a:gd name="T56" fmla="*/ 300 w 456"/>
                <a:gd name="T57" fmla="*/ 344 h 461"/>
                <a:gd name="T58" fmla="*/ 288 w 456"/>
                <a:gd name="T59" fmla="*/ 360 h 461"/>
                <a:gd name="T60" fmla="*/ 270 w 456"/>
                <a:gd name="T61" fmla="*/ 393 h 461"/>
                <a:gd name="T62" fmla="*/ 232 w 456"/>
                <a:gd name="T63" fmla="*/ 403 h 461"/>
                <a:gd name="T64" fmla="*/ 219 w 456"/>
                <a:gd name="T65" fmla="*/ 402 h 461"/>
                <a:gd name="T66" fmla="*/ 188 w 456"/>
                <a:gd name="T67" fmla="*/ 386 h 461"/>
                <a:gd name="T68" fmla="*/ 176 w 456"/>
                <a:gd name="T69" fmla="*/ 385 h 461"/>
                <a:gd name="T70" fmla="*/ 165 w 456"/>
                <a:gd name="T71" fmla="*/ 389 h 461"/>
                <a:gd name="T72" fmla="*/ 108 w 456"/>
                <a:gd name="T73" fmla="*/ 452 h 461"/>
                <a:gd name="T74" fmla="*/ 78 w 456"/>
                <a:gd name="T75" fmla="*/ 460 h 461"/>
                <a:gd name="T76" fmla="*/ 39 w 456"/>
                <a:gd name="T77" fmla="*/ 454 h 461"/>
                <a:gd name="T78" fmla="*/ 36 w 456"/>
                <a:gd name="T79" fmla="*/ 447 h 461"/>
                <a:gd name="T80" fmla="*/ 46 w 456"/>
                <a:gd name="T81" fmla="*/ 417 h 461"/>
                <a:gd name="T82" fmla="*/ 43 w 456"/>
                <a:gd name="T83" fmla="*/ 399 h 461"/>
                <a:gd name="T84" fmla="*/ 21 w 456"/>
                <a:gd name="T85" fmla="*/ 372 h 461"/>
                <a:gd name="T86" fmla="*/ 0 w 456"/>
                <a:gd name="T87" fmla="*/ 35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6" h="461">
                  <a:moveTo>
                    <a:pt x="0" y="354"/>
                  </a:moveTo>
                  <a:lnTo>
                    <a:pt x="0" y="213"/>
                  </a:lnTo>
                  <a:lnTo>
                    <a:pt x="4" y="211"/>
                  </a:lnTo>
                  <a:lnTo>
                    <a:pt x="48" y="213"/>
                  </a:lnTo>
                  <a:lnTo>
                    <a:pt x="48" y="35"/>
                  </a:lnTo>
                  <a:lnTo>
                    <a:pt x="51" y="30"/>
                  </a:lnTo>
                  <a:lnTo>
                    <a:pt x="143" y="14"/>
                  </a:lnTo>
                  <a:lnTo>
                    <a:pt x="167" y="18"/>
                  </a:lnTo>
                  <a:lnTo>
                    <a:pt x="177" y="42"/>
                  </a:lnTo>
                  <a:lnTo>
                    <a:pt x="203" y="15"/>
                  </a:lnTo>
                  <a:lnTo>
                    <a:pt x="227" y="8"/>
                  </a:lnTo>
                  <a:lnTo>
                    <a:pt x="238" y="0"/>
                  </a:lnTo>
                  <a:lnTo>
                    <a:pt x="254" y="1"/>
                  </a:lnTo>
                  <a:lnTo>
                    <a:pt x="257" y="14"/>
                  </a:lnTo>
                  <a:lnTo>
                    <a:pt x="278" y="40"/>
                  </a:lnTo>
                  <a:lnTo>
                    <a:pt x="285" y="64"/>
                  </a:lnTo>
                  <a:lnTo>
                    <a:pt x="296" y="80"/>
                  </a:lnTo>
                  <a:lnTo>
                    <a:pt x="323" y="108"/>
                  </a:lnTo>
                  <a:lnTo>
                    <a:pt x="338" y="111"/>
                  </a:lnTo>
                  <a:lnTo>
                    <a:pt x="377" y="144"/>
                  </a:lnTo>
                  <a:lnTo>
                    <a:pt x="377" y="160"/>
                  </a:lnTo>
                  <a:lnTo>
                    <a:pt x="387" y="191"/>
                  </a:lnTo>
                  <a:lnTo>
                    <a:pt x="402" y="203"/>
                  </a:lnTo>
                  <a:lnTo>
                    <a:pt x="425" y="205"/>
                  </a:lnTo>
                  <a:lnTo>
                    <a:pt x="455" y="220"/>
                  </a:lnTo>
                  <a:lnTo>
                    <a:pt x="398" y="251"/>
                  </a:lnTo>
                  <a:lnTo>
                    <a:pt x="366" y="277"/>
                  </a:lnTo>
                  <a:lnTo>
                    <a:pt x="326" y="327"/>
                  </a:lnTo>
                  <a:lnTo>
                    <a:pt x="300" y="344"/>
                  </a:lnTo>
                  <a:lnTo>
                    <a:pt x="288" y="360"/>
                  </a:lnTo>
                  <a:lnTo>
                    <a:pt x="270" y="393"/>
                  </a:lnTo>
                  <a:lnTo>
                    <a:pt x="232" y="403"/>
                  </a:lnTo>
                  <a:lnTo>
                    <a:pt x="219" y="402"/>
                  </a:lnTo>
                  <a:lnTo>
                    <a:pt x="188" y="386"/>
                  </a:lnTo>
                  <a:lnTo>
                    <a:pt x="176" y="385"/>
                  </a:lnTo>
                  <a:lnTo>
                    <a:pt x="165" y="389"/>
                  </a:lnTo>
                  <a:lnTo>
                    <a:pt x="108" y="452"/>
                  </a:lnTo>
                  <a:lnTo>
                    <a:pt x="78" y="460"/>
                  </a:lnTo>
                  <a:lnTo>
                    <a:pt x="39" y="454"/>
                  </a:lnTo>
                  <a:lnTo>
                    <a:pt x="36" y="447"/>
                  </a:lnTo>
                  <a:lnTo>
                    <a:pt x="46" y="417"/>
                  </a:lnTo>
                  <a:lnTo>
                    <a:pt x="43" y="399"/>
                  </a:lnTo>
                  <a:lnTo>
                    <a:pt x="21" y="372"/>
                  </a:lnTo>
                  <a:lnTo>
                    <a:pt x="0" y="354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897563" y="3606800"/>
              <a:ext cx="130175" cy="174625"/>
            </a:xfrm>
            <a:custGeom>
              <a:avLst/>
              <a:gdLst>
                <a:gd name="T0" fmla="*/ 0 w 81"/>
                <a:gd name="T1" fmla="*/ 21 h 109"/>
                <a:gd name="T2" fmla="*/ 6 w 81"/>
                <a:gd name="T3" fmla="*/ 9 h 109"/>
                <a:gd name="T4" fmla="*/ 12 w 81"/>
                <a:gd name="T5" fmla="*/ 11 h 109"/>
                <a:gd name="T6" fmla="*/ 20 w 81"/>
                <a:gd name="T7" fmla="*/ 25 h 109"/>
                <a:gd name="T8" fmla="*/ 36 w 81"/>
                <a:gd name="T9" fmla="*/ 21 h 109"/>
                <a:gd name="T10" fmla="*/ 42 w 81"/>
                <a:gd name="T11" fmla="*/ 2 h 109"/>
                <a:gd name="T12" fmla="*/ 66 w 81"/>
                <a:gd name="T13" fmla="*/ 0 h 109"/>
                <a:gd name="T14" fmla="*/ 73 w 81"/>
                <a:gd name="T15" fmla="*/ 4 h 109"/>
                <a:gd name="T16" fmla="*/ 68 w 81"/>
                <a:gd name="T17" fmla="*/ 21 h 109"/>
                <a:gd name="T18" fmla="*/ 72 w 81"/>
                <a:gd name="T19" fmla="*/ 28 h 109"/>
                <a:gd name="T20" fmla="*/ 78 w 81"/>
                <a:gd name="T21" fmla="*/ 32 h 109"/>
                <a:gd name="T22" fmla="*/ 80 w 81"/>
                <a:gd name="T23" fmla="*/ 46 h 109"/>
                <a:gd name="T24" fmla="*/ 49 w 81"/>
                <a:gd name="T25" fmla="*/ 99 h 109"/>
                <a:gd name="T26" fmla="*/ 25 w 81"/>
                <a:gd name="T27" fmla="*/ 108 h 109"/>
                <a:gd name="T28" fmla="*/ 17 w 81"/>
                <a:gd name="T29" fmla="*/ 93 h 109"/>
                <a:gd name="T30" fmla="*/ 10 w 81"/>
                <a:gd name="T31" fmla="*/ 54 h 109"/>
                <a:gd name="T32" fmla="*/ 8 w 81"/>
                <a:gd name="T33" fmla="*/ 32 h 109"/>
                <a:gd name="T34" fmla="*/ 0 w 81"/>
                <a:gd name="T35" fmla="*/ 2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09">
                  <a:moveTo>
                    <a:pt x="0" y="21"/>
                  </a:moveTo>
                  <a:lnTo>
                    <a:pt x="6" y="9"/>
                  </a:lnTo>
                  <a:lnTo>
                    <a:pt x="12" y="11"/>
                  </a:lnTo>
                  <a:lnTo>
                    <a:pt x="20" y="25"/>
                  </a:lnTo>
                  <a:lnTo>
                    <a:pt x="36" y="21"/>
                  </a:lnTo>
                  <a:lnTo>
                    <a:pt x="42" y="2"/>
                  </a:lnTo>
                  <a:lnTo>
                    <a:pt x="66" y="0"/>
                  </a:lnTo>
                  <a:lnTo>
                    <a:pt x="73" y="4"/>
                  </a:lnTo>
                  <a:lnTo>
                    <a:pt x="68" y="21"/>
                  </a:lnTo>
                  <a:lnTo>
                    <a:pt x="72" y="28"/>
                  </a:lnTo>
                  <a:lnTo>
                    <a:pt x="78" y="32"/>
                  </a:lnTo>
                  <a:lnTo>
                    <a:pt x="80" y="46"/>
                  </a:lnTo>
                  <a:lnTo>
                    <a:pt x="49" y="99"/>
                  </a:lnTo>
                  <a:lnTo>
                    <a:pt x="25" y="108"/>
                  </a:lnTo>
                  <a:lnTo>
                    <a:pt x="17" y="93"/>
                  </a:lnTo>
                  <a:lnTo>
                    <a:pt x="10" y="54"/>
                  </a:lnTo>
                  <a:lnTo>
                    <a:pt x="8" y="32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303713" y="2389188"/>
              <a:ext cx="590550" cy="903287"/>
            </a:xfrm>
            <a:custGeom>
              <a:avLst/>
              <a:gdLst>
                <a:gd name="T0" fmla="*/ 0 w 373"/>
                <a:gd name="T1" fmla="*/ 411 h 570"/>
                <a:gd name="T2" fmla="*/ 6 w 373"/>
                <a:gd name="T3" fmla="*/ 422 h 570"/>
                <a:gd name="T4" fmla="*/ 20 w 373"/>
                <a:gd name="T5" fmla="*/ 420 h 570"/>
                <a:gd name="T6" fmla="*/ 28 w 373"/>
                <a:gd name="T7" fmla="*/ 443 h 570"/>
                <a:gd name="T8" fmla="*/ 46 w 373"/>
                <a:gd name="T9" fmla="*/ 450 h 570"/>
                <a:gd name="T10" fmla="*/ 52 w 373"/>
                <a:gd name="T11" fmla="*/ 446 h 570"/>
                <a:gd name="T12" fmla="*/ 61 w 373"/>
                <a:gd name="T13" fmla="*/ 448 h 570"/>
                <a:gd name="T14" fmla="*/ 57 w 373"/>
                <a:gd name="T15" fmla="*/ 465 h 570"/>
                <a:gd name="T16" fmla="*/ 73 w 373"/>
                <a:gd name="T17" fmla="*/ 487 h 570"/>
                <a:gd name="T18" fmla="*/ 63 w 373"/>
                <a:gd name="T19" fmla="*/ 540 h 570"/>
                <a:gd name="T20" fmla="*/ 139 w 373"/>
                <a:gd name="T21" fmla="*/ 538 h 570"/>
                <a:gd name="T22" fmla="*/ 181 w 373"/>
                <a:gd name="T23" fmla="*/ 533 h 570"/>
                <a:gd name="T24" fmla="*/ 234 w 373"/>
                <a:gd name="T25" fmla="*/ 540 h 570"/>
                <a:gd name="T26" fmla="*/ 302 w 373"/>
                <a:gd name="T27" fmla="*/ 540 h 570"/>
                <a:gd name="T28" fmla="*/ 312 w 373"/>
                <a:gd name="T29" fmla="*/ 546 h 570"/>
                <a:gd name="T30" fmla="*/ 346 w 373"/>
                <a:gd name="T31" fmla="*/ 552 h 570"/>
                <a:gd name="T32" fmla="*/ 366 w 373"/>
                <a:gd name="T33" fmla="*/ 569 h 570"/>
                <a:gd name="T34" fmla="*/ 372 w 373"/>
                <a:gd name="T35" fmla="*/ 556 h 570"/>
                <a:gd name="T36" fmla="*/ 372 w 373"/>
                <a:gd name="T37" fmla="*/ 505 h 570"/>
                <a:gd name="T38" fmla="*/ 366 w 373"/>
                <a:gd name="T39" fmla="*/ 505 h 570"/>
                <a:gd name="T40" fmla="*/ 336 w 373"/>
                <a:gd name="T41" fmla="*/ 476 h 570"/>
                <a:gd name="T42" fmla="*/ 297 w 373"/>
                <a:gd name="T43" fmla="*/ 406 h 570"/>
                <a:gd name="T44" fmla="*/ 295 w 373"/>
                <a:gd name="T45" fmla="*/ 349 h 570"/>
                <a:gd name="T46" fmla="*/ 312 w 373"/>
                <a:gd name="T47" fmla="*/ 325 h 570"/>
                <a:gd name="T48" fmla="*/ 336 w 373"/>
                <a:gd name="T49" fmla="*/ 272 h 570"/>
                <a:gd name="T50" fmla="*/ 319 w 373"/>
                <a:gd name="T51" fmla="*/ 210 h 570"/>
                <a:gd name="T52" fmla="*/ 310 w 373"/>
                <a:gd name="T53" fmla="*/ 199 h 570"/>
                <a:gd name="T54" fmla="*/ 285 w 373"/>
                <a:gd name="T55" fmla="*/ 188 h 570"/>
                <a:gd name="T56" fmla="*/ 274 w 373"/>
                <a:gd name="T57" fmla="*/ 165 h 570"/>
                <a:gd name="T58" fmla="*/ 275 w 373"/>
                <a:gd name="T59" fmla="*/ 150 h 570"/>
                <a:gd name="T60" fmla="*/ 283 w 373"/>
                <a:gd name="T61" fmla="*/ 143 h 570"/>
                <a:gd name="T62" fmla="*/ 300 w 373"/>
                <a:gd name="T63" fmla="*/ 140 h 570"/>
                <a:gd name="T64" fmla="*/ 329 w 373"/>
                <a:gd name="T65" fmla="*/ 146 h 570"/>
                <a:gd name="T66" fmla="*/ 333 w 373"/>
                <a:gd name="T67" fmla="*/ 141 h 570"/>
                <a:gd name="T68" fmla="*/ 331 w 373"/>
                <a:gd name="T69" fmla="*/ 127 h 570"/>
                <a:gd name="T70" fmla="*/ 310 w 373"/>
                <a:gd name="T71" fmla="*/ 91 h 570"/>
                <a:gd name="T72" fmla="*/ 314 w 373"/>
                <a:gd name="T73" fmla="*/ 44 h 570"/>
                <a:gd name="T74" fmla="*/ 300 w 373"/>
                <a:gd name="T75" fmla="*/ 0 h 570"/>
                <a:gd name="T76" fmla="*/ 287 w 373"/>
                <a:gd name="T77" fmla="*/ 1 h 570"/>
                <a:gd name="T78" fmla="*/ 275 w 373"/>
                <a:gd name="T79" fmla="*/ 15 h 570"/>
                <a:gd name="T80" fmla="*/ 289 w 373"/>
                <a:gd name="T81" fmla="*/ 22 h 570"/>
                <a:gd name="T82" fmla="*/ 291 w 373"/>
                <a:gd name="T83" fmla="*/ 56 h 570"/>
                <a:gd name="T84" fmla="*/ 272 w 373"/>
                <a:gd name="T85" fmla="*/ 70 h 570"/>
                <a:gd name="T86" fmla="*/ 255 w 373"/>
                <a:gd name="T87" fmla="*/ 77 h 570"/>
                <a:gd name="T88" fmla="*/ 244 w 373"/>
                <a:gd name="T89" fmla="*/ 91 h 570"/>
                <a:gd name="T90" fmla="*/ 224 w 373"/>
                <a:gd name="T91" fmla="*/ 146 h 570"/>
                <a:gd name="T92" fmla="*/ 211 w 373"/>
                <a:gd name="T93" fmla="*/ 199 h 570"/>
                <a:gd name="T94" fmla="*/ 187 w 373"/>
                <a:gd name="T95" fmla="*/ 220 h 570"/>
                <a:gd name="T96" fmla="*/ 176 w 373"/>
                <a:gd name="T97" fmla="*/ 255 h 570"/>
                <a:gd name="T98" fmla="*/ 147 w 373"/>
                <a:gd name="T99" fmla="*/ 320 h 570"/>
                <a:gd name="T100" fmla="*/ 127 w 373"/>
                <a:gd name="T101" fmla="*/ 321 h 570"/>
                <a:gd name="T102" fmla="*/ 104 w 373"/>
                <a:gd name="T103" fmla="*/ 299 h 570"/>
                <a:gd name="T104" fmla="*/ 55 w 373"/>
                <a:gd name="T105" fmla="*/ 303 h 570"/>
                <a:gd name="T106" fmla="*/ 52 w 373"/>
                <a:gd name="T107" fmla="*/ 317 h 570"/>
                <a:gd name="T108" fmla="*/ 36 w 373"/>
                <a:gd name="T109" fmla="*/ 330 h 570"/>
                <a:gd name="T110" fmla="*/ 21 w 373"/>
                <a:gd name="T111" fmla="*/ 355 h 570"/>
                <a:gd name="T112" fmla="*/ 16 w 373"/>
                <a:gd name="T113" fmla="*/ 382 h 570"/>
                <a:gd name="T114" fmla="*/ 0 w 373"/>
                <a:gd name="T115" fmla="*/ 41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3" h="570">
                  <a:moveTo>
                    <a:pt x="0" y="411"/>
                  </a:moveTo>
                  <a:lnTo>
                    <a:pt x="6" y="422"/>
                  </a:lnTo>
                  <a:lnTo>
                    <a:pt x="20" y="420"/>
                  </a:lnTo>
                  <a:lnTo>
                    <a:pt x="28" y="443"/>
                  </a:lnTo>
                  <a:lnTo>
                    <a:pt x="46" y="450"/>
                  </a:lnTo>
                  <a:lnTo>
                    <a:pt x="52" y="446"/>
                  </a:lnTo>
                  <a:lnTo>
                    <a:pt x="61" y="448"/>
                  </a:lnTo>
                  <a:lnTo>
                    <a:pt x="57" y="465"/>
                  </a:lnTo>
                  <a:lnTo>
                    <a:pt x="73" y="487"/>
                  </a:lnTo>
                  <a:lnTo>
                    <a:pt x="63" y="540"/>
                  </a:lnTo>
                  <a:lnTo>
                    <a:pt x="139" y="538"/>
                  </a:lnTo>
                  <a:lnTo>
                    <a:pt x="181" y="533"/>
                  </a:lnTo>
                  <a:lnTo>
                    <a:pt x="234" y="540"/>
                  </a:lnTo>
                  <a:lnTo>
                    <a:pt x="302" y="540"/>
                  </a:lnTo>
                  <a:lnTo>
                    <a:pt x="312" y="546"/>
                  </a:lnTo>
                  <a:lnTo>
                    <a:pt x="346" y="552"/>
                  </a:lnTo>
                  <a:lnTo>
                    <a:pt x="366" y="569"/>
                  </a:lnTo>
                  <a:lnTo>
                    <a:pt x="372" y="556"/>
                  </a:lnTo>
                  <a:lnTo>
                    <a:pt x="372" y="505"/>
                  </a:lnTo>
                  <a:lnTo>
                    <a:pt x="366" y="505"/>
                  </a:lnTo>
                  <a:lnTo>
                    <a:pt x="336" y="476"/>
                  </a:lnTo>
                  <a:lnTo>
                    <a:pt x="297" y="406"/>
                  </a:lnTo>
                  <a:lnTo>
                    <a:pt x="295" y="349"/>
                  </a:lnTo>
                  <a:lnTo>
                    <a:pt x="312" y="325"/>
                  </a:lnTo>
                  <a:lnTo>
                    <a:pt x="336" y="272"/>
                  </a:lnTo>
                  <a:lnTo>
                    <a:pt x="319" y="210"/>
                  </a:lnTo>
                  <a:lnTo>
                    <a:pt x="310" y="199"/>
                  </a:lnTo>
                  <a:lnTo>
                    <a:pt x="285" y="188"/>
                  </a:lnTo>
                  <a:lnTo>
                    <a:pt x="274" y="165"/>
                  </a:lnTo>
                  <a:lnTo>
                    <a:pt x="275" y="150"/>
                  </a:lnTo>
                  <a:lnTo>
                    <a:pt x="283" y="143"/>
                  </a:lnTo>
                  <a:lnTo>
                    <a:pt x="300" y="140"/>
                  </a:lnTo>
                  <a:lnTo>
                    <a:pt x="329" y="146"/>
                  </a:lnTo>
                  <a:lnTo>
                    <a:pt x="333" y="141"/>
                  </a:lnTo>
                  <a:lnTo>
                    <a:pt x="331" y="127"/>
                  </a:lnTo>
                  <a:lnTo>
                    <a:pt x="310" y="91"/>
                  </a:lnTo>
                  <a:lnTo>
                    <a:pt x="314" y="44"/>
                  </a:lnTo>
                  <a:lnTo>
                    <a:pt x="300" y="0"/>
                  </a:lnTo>
                  <a:lnTo>
                    <a:pt x="287" y="1"/>
                  </a:lnTo>
                  <a:lnTo>
                    <a:pt x="275" y="15"/>
                  </a:lnTo>
                  <a:lnTo>
                    <a:pt x="289" y="22"/>
                  </a:lnTo>
                  <a:lnTo>
                    <a:pt x="291" y="56"/>
                  </a:lnTo>
                  <a:lnTo>
                    <a:pt x="272" y="70"/>
                  </a:lnTo>
                  <a:lnTo>
                    <a:pt x="255" y="77"/>
                  </a:lnTo>
                  <a:lnTo>
                    <a:pt x="244" y="91"/>
                  </a:lnTo>
                  <a:lnTo>
                    <a:pt x="224" y="146"/>
                  </a:lnTo>
                  <a:lnTo>
                    <a:pt x="211" y="199"/>
                  </a:lnTo>
                  <a:lnTo>
                    <a:pt x="187" y="220"/>
                  </a:lnTo>
                  <a:lnTo>
                    <a:pt x="176" y="255"/>
                  </a:lnTo>
                  <a:lnTo>
                    <a:pt x="147" y="320"/>
                  </a:lnTo>
                  <a:lnTo>
                    <a:pt x="127" y="321"/>
                  </a:lnTo>
                  <a:lnTo>
                    <a:pt x="104" y="299"/>
                  </a:lnTo>
                  <a:lnTo>
                    <a:pt x="55" y="303"/>
                  </a:lnTo>
                  <a:lnTo>
                    <a:pt x="52" y="317"/>
                  </a:lnTo>
                  <a:lnTo>
                    <a:pt x="36" y="330"/>
                  </a:lnTo>
                  <a:lnTo>
                    <a:pt x="21" y="355"/>
                  </a:lnTo>
                  <a:lnTo>
                    <a:pt x="16" y="382"/>
                  </a:lnTo>
                  <a:lnTo>
                    <a:pt x="0" y="411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772025" y="2532063"/>
              <a:ext cx="1003300" cy="661987"/>
            </a:xfrm>
            <a:custGeom>
              <a:avLst/>
              <a:gdLst>
                <a:gd name="T0" fmla="*/ 1 w 632"/>
                <a:gd name="T1" fmla="*/ 316 h 418"/>
                <a:gd name="T2" fmla="*/ 70 w 632"/>
                <a:gd name="T3" fmla="*/ 417 h 418"/>
                <a:gd name="T4" fmla="*/ 98 w 632"/>
                <a:gd name="T5" fmla="*/ 390 h 418"/>
                <a:gd name="T6" fmla="*/ 136 w 632"/>
                <a:gd name="T7" fmla="*/ 374 h 418"/>
                <a:gd name="T8" fmla="*/ 199 w 632"/>
                <a:gd name="T9" fmla="*/ 374 h 418"/>
                <a:gd name="T10" fmla="*/ 212 w 632"/>
                <a:gd name="T11" fmla="*/ 332 h 418"/>
                <a:gd name="T12" fmla="*/ 268 w 632"/>
                <a:gd name="T13" fmla="*/ 298 h 418"/>
                <a:gd name="T14" fmla="*/ 295 w 632"/>
                <a:gd name="T15" fmla="*/ 333 h 418"/>
                <a:gd name="T16" fmla="*/ 308 w 632"/>
                <a:gd name="T17" fmla="*/ 328 h 418"/>
                <a:gd name="T18" fmla="*/ 341 w 632"/>
                <a:gd name="T19" fmla="*/ 342 h 418"/>
                <a:gd name="T20" fmla="*/ 392 w 632"/>
                <a:gd name="T21" fmla="*/ 339 h 418"/>
                <a:gd name="T22" fmla="*/ 404 w 632"/>
                <a:gd name="T23" fmla="*/ 316 h 418"/>
                <a:gd name="T24" fmla="*/ 487 w 632"/>
                <a:gd name="T25" fmla="*/ 302 h 418"/>
                <a:gd name="T26" fmla="*/ 517 w 632"/>
                <a:gd name="T27" fmla="*/ 308 h 418"/>
                <a:gd name="T28" fmla="*/ 537 w 632"/>
                <a:gd name="T29" fmla="*/ 301 h 418"/>
                <a:gd name="T30" fmla="*/ 583 w 632"/>
                <a:gd name="T31" fmla="*/ 308 h 418"/>
                <a:gd name="T32" fmla="*/ 599 w 632"/>
                <a:gd name="T33" fmla="*/ 308 h 418"/>
                <a:gd name="T34" fmla="*/ 631 w 632"/>
                <a:gd name="T35" fmla="*/ 298 h 418"/>
                <a:gd name="T36" fmla="*/ 586 w 632"/>
                <a:gd name="T37" fmla="*/ 250 h 418"/>
                <a:gd name="T38" fmla="*/ 522 w 632"/>
                <a:gd name="T39" fmla="*/ 176 h 418"/>
                <a:gd name="T40" fmla="*/ 501 w 632"/>
                <a:gd name="T41" fmla="*/ 139 h 418"/>
                <a:gd name="T42" fmla="*/ 471 w 632"/>
                <a:gd name="T43" fmla="*/ 135 h 418"/>
                <a:gd name="T44" fmla="*/ 444 w 632"/>
                <a:gd name="T45" fmla="*/ 116 h 418"/>
                <a:gd name="T46" fmla="*/ 433 w 632"/>
                <a:gd name="T47" fmla="*/ 94 h 418"/>
                <a:gd name="T48" fmla="*/ 436 w 632"/>
                <a:gd name="T49" fmla="*/ 50 h 418"/>
                <a:gd name="T50" fmla="*/ 361 w 632"/>
                <a:gd name="T51" fmla="*/ 7 h 418"/>
                <a:gd name="T52" fmla="*/ 350 w 632"/>
                <a:gd name="T53" fmla="*/ 38 h 418"/>
                <a:gd name="T54" fmla="*/ 311 w 632"/>
                <a:gd name="T55" fmla="*/ 78 h 418"/>
                <a:gd name="T56" fmla="*/ 288 w 632"/>
                <a:gd name="T57" fmla="*/ 94 h 418"/>
                <a:gd name="T58" fmla="*/ 215 w 632"/>
                <a:gd name="T59" fmla="*/ 112 h 418"/>
                <a:gd name="T60" fmla="*/ 212 w 632"/>
                <a:gd name="T61" fmla="*/ 139 h 418"/>
                <a:gd name="T62" fmla="*/ 200 w 632"/>
                <a:gd name="T63" fmla="*/ 153 h 418"/>
                <a:gd name="T64" fmla="*/ 115 w 632"/>
                <a:gd name="T65" fmla="*/ 177 h 418"/>
                <a:gd name="T66" fmla="*/ 94 w 632"/>
                <a:gd name="T67" fmla="*/ 164 h 418"/>
                <a:gd name="T68" fmla="*/ 81 w 632"/>
                <a:gd name="T69" fmla="*/ 173 h 418"/>
                <a:gd name="T70" fmla="*/ 40 w 632"/>
                <a:gd name="T71" fmla="*/ 183 h 418"/>
                <a:gd name="T72" fmla="*/ 0 w 632"/>
                <a:gd name="T73" fmla="*/ 26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2" h="418">
                  <a:moveTo>
                    <a:pt x="0" y="260"/>
                  </a:moveTo>
                  <a:lnTo>
                    <a:pt x="1" y="316"/>
                  </a:lnTo>
                  <a:lnTo>
                    <a:pt x="40" y="387"/>
                  </a:lnTo>
                  <a:lnTo>
                    <a:pt x="70" y="417"/>
                  </a:lnTo>
                  <a:lnTo>
                    <a:pt x="75" y="417"/>
                  </a:lnTo>
                  <a:lnTo>
                    <a:pt x="98" y="390"/>
                  </a:lnTo>
                  <a:lnTo>
                    <a:pt x="119" y="377"/>
                  </a:lnTo>
                  <a:lnTo>
                    <a:pt x="136" y="374"/>
                  </a:lnTo>
                  <a:lnTo>
                    <a:pt x="166" y="388"/>
                  </a:lnTo>
                  <a:lnTo>
                    <a:pt x="199" y="374"/>
                  </a:lnTo>
                  <a:lnTo>
                    <a:pt x="211" y="370"/>
                  </a:lnTo>
                  <a:lnTo>
                    <a:pt x="212" y="332"/>
                  </a:lnTo>
                  <a:lnTo>
                    <a:pt x="242" y="298"/>
                  </a:lnTo>
                  <a:lnTo>
                    <a:pt x="268" y="298"/>
                  </a:lnTo>
                  <a:lnTo>
                    <a:pt x="277" y="316"/>
                  </a:lnTo>
                  <a:lnTo>
                    <a:pt x="295" y="333"/>
                  </a:lnTo>
                  <a:lnTo>
                    <a:pt x="301" y="335"/>
                  </a:lnTo>
                  <a:lnTo>
                    <a:pt x="308" y="328"/>
                  </a:lnTo>
                  <a:lnTo>
                    <a:pt x="320" y="336"/>
                  </a:lnTo>
                  <a:lnTo>
                    <a:pt x="341" y="342"/>
                  </a:lnTo>
                  <a:lnTo>
                    <a:pt x="384" y="342"/>
                  </a:lnTo>
                  <a:lnTo>
                    <a:pt x="392" y="339"/>
                  </a:lnTo>
                  <a:lnTo>
                    <a:pt x="394" y="324"/>
                  </a:lnTo>
                  <a:lnTo>
                    <a:pt x="404" y="316"/>
                  </a:lnTo>
                  <a:lnTo>
                    <a:pt x="429" y="324"/>
                  </a:lnTo>
                  <a:lnTo>
                    <a:pt x="487" y="302"/>
                  </a:lnTo>
                  <a:lnTo>
                    <a:pt x="501" y="311"/>
                  </a:lnTo>
                  <a:lnTo>
                    <a:pt x="517" y="308"/>
                  </a:lnTo>
                  <a:lnTo>
                    <a:pt x="519" y="297"/>
                  </a:lnTo>
                  <a:lnTo>
                    <a:pt x="537" y="301"/>
                  </a:lnTo>
                  <a:lnTo>
                    <a:pt x="571" y="293"/>
                  </a:lnTo>
                  <a:lnTo>
                    <a:pt x="583" y="308"/>
                  </a:lnTo>
                  <a:lnTo>
                    <a:pt x="590" y="301"/>
                  </a:lnTo>
                  <a:lnTo>
                    <a:pt x="599" y="308"/>
                  </a:lnTo>
                  <a:lnTo>
                    <a:pt x="607" y="298"/>
                  </a:lnTo>
                  <a:lnTo>
                    <a:pt x="631" y="298"/>
                  </a:lnTo>
                  <a:lnTo>
                    <a:pt x="620" y="273"/>
                  </a:lnTo>
                  <a:lnTo>
                    <a:pt x="586" y="250"/>
                  </a:lnTo>
                  <a:lnTo>
                    <a:pt x="570" y="214"/>
                  </a:lnTo>
                  <a:lnTo>
                    <a:pt x="522" y="176"/>
                  </a:lnTo>
                  <a:lnTo>
                    <a:pt x="515" y="153"/>
                  </a:lnTo>
                  <a:lnTo>
                    <a:pt x="501" y="139"/>
                  </a:lnTo>
                  <a:lnTo>
                    <a:pt x="480" y="139"/>
                  </a:lnTo>
                  <a:lnTo>
                    <a:pt x="471" y="135"/>
                  </a:lnTo>
                  <a:lnTo>
                    <a:pt x="465" y="122"/>
                  </a:lnTo>
                  <a:lnTo>
                    <a:pt x="444" y="116"/>
                  </a:lnTo>
                  <a:lnTo>
                    <a:pt x="436" y="108"/>
                  </a:lnTo>
                  <a:lnTo>
                    <a:pt x="433" y="94"/>
                  </a:lnTo>
                  <a:lnTo>
                    <a:pt x="440" y="64"/>
                  </a:lnTo>
                  <a:lnTo>
                    <a:pt x="436" y="50"/>
                  </a:lnTo>
                  <a:lnTo>
                    <a:pt x="396" y="0"/>
                  </a:lnTo>
                  <a:lnTo>
                    <a:pt x="361" y="7"/>
                  </a:lnTo>
                  <a:lnTo>
                    <a:pt x="350" y="22"/>
                  </a:lnTo>
                  <a:lnTo>
                    <a:pt x="350" y="38"/>
                  </a:lnTo>
                  <a:lnTo>
                    <a:pt x="318" y="66"/>
                  </a:lnTo>
                  <a:lnTo>
                    <a:pt x="311" y="78"/>
                  </a:lnTo>
                  <a:lnTo>
                    <a:pt x="295" y="87"/>
                  </a:lnTo>
                  <a:lnTo>
                    <a:pt x="288" y="94"/>
                  </a:lnTo>
                  <a:lnTo>
                    <a:pt x="216" y="105"/>
                  </a:lnTo>
                  <a:lnTo>
                    <a:pt x="215" y="112"/>
                  </a:lnTo>
                  <a:lnTo>
                    <a:pt x="223" y="125"/>
                  </a:lnTo>
                  <a:lnTo>
                    <a:pt x="212" y="139"/>
                  </a:lnTo>
                  <a:lnTo>
                    <a:pt x="204" y="142"/>
                  </a:lnTo>
                  <a:lnTo>
                    <a:pt x="200" y="153"/>
                  </a:lnTo>
                  <a:lnTo>
                    <a:pt x="159" y="154"/>
                  </a:lnTo>
                  <a:lnTo>
                    <a:pt x="115" y="177"/>
                  </a:lnTo>
                  <a:lnTo>
                    <a:pt x="97" y="162"/>
                  </a:lnTo>
                  <a:lnTo>
                    <a:pt x="94" y="164"/>
                  </a:lnTo>
                  <a:lnTo>
                    <a:pt x="93" y="170"/>
                  </a:lnTo>
                  <a:lnTo>
                    <a:pt x="81" y="173"/>
                  </a:lnTo>
                  <a:lnTo>
                    <a:pt x="70" y="181"/>
                  </a:lnTo>
                  <a:lnTo>
                    <a:pt x="40" y="183"/>
                  </a:lnTo>
                  <a:lnTo>
                    <a:pt x="16" y="236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687888" y="1652588"/>
              <a:ext cx="817562" cy="1168400"/>
            </a:xfrm>
            <a:custGeom>
              <a:avLst/>
              <a:gdLst>
                <a:gd name="T0" fmla="*/ 1 w 516"/>
                <a:gd name="T1" fmla="*/ 385 h 737"/>
                <a:gd name="T2" fmla="*/ 24 w 516"/>
                <a:gd name="T3" fmla="*/ 396 h 737"/>
                <a:gd name="T4" fmla="*/ 77 w 516"/>
                <a:gd name="T5" fmla="*/ 426 h 737"/>
                <a:gd name="T6" fmla="*/ 79 w 516"/>
                <a:gd name="T7" fmla="*/ 451 h 737"/>
                <a:gd name="T8" fmla="*/ 73 w 516"/>
                <a:gd name="T9" fmla="*/ 508 h 737"/>
                <a:gd name="T10" fmla="*/ 89 w 516"/>
                <a:gd name="T11" fmla="*/ 591 h 737"/>
                <a:gd name="T12" fmla="*/ 88 w 516"/>
                <a:gd name="T13" fmla="*/ 609 h 737"/>
                <a:gd name="T14" fmla="*/ 42 w 516"/>
                <a:gd name="T15" fmla="*/ 606 h 737"/>
                <a:gd name="T16" fmla="*/ 32 w 516"/>
                <a:gd name="T17" fmla="*/ 629 h 737"/>
                <a:gd name="T18" fmla="*/ 69 w 516"/>
                <a:gd name="T19" fmla="*/ 662 h 737"/>
                <a:gd name="T20" fmla="*/ 94 w 516"/>
                <a:gd name="T21" fmla="*/ 736 h 737"/>
                <a:gd name="T22" fmla="*/ 135 w 516"/>
                <a:gd name="T23" fmla="*/ 726 h 737"/>
                <a:gd name="T24" fmla="*/ 149 w 516"/>
                <a:gd name="T25" fmla="*/ 717 h 737"/>
                <a:gd name="T26" fmla="*/ 169 w 516"/>
                <a:gd name="T27" fmla="*/ 730 h 737"/>
                <a:gd name="T28" fmla="*/ 254 w 516"/>
                <a:gd name="T29" fmla="*/ 706 h 737"/>
                <a:gd name="T30" fmla="*/ 266 w 516"/>
                <a:gd name="T31" fmla="*/ 692 h 737"/>
                <a:gd name="T32" fmla="*/ 269 w 516"/>
                <a:gd name="T33" fmla="*/ 665 h 737"/>
                <a:gd name="T34" fmla="*/ 342 w 516"/>
                <a:gd name="T35" fmla="*/ 647 h 737"/>
                <a:gd name="T36" fmla="*/ 365 w 516"/>
                <a:gd name="T37" fmla="*/ 631 h 737"/>
                <a:gd name="T38" fmla="*/ 405 w 516"/>
                <a:gd name="T39" fmla="*/ 591 h 737"/>
                <a:gd name="T40" fmla="*/ 416 w 516"/>
                <a:gd name="T41" fmla="*/ 560 h 737"/>
                <a:gd name="T42" fmla="*/ 460 w 516"/>
                <a:gd name="T43" fmla="*/ 548 h 737"/>
                <a:gd name="T44" fmla="*/ 448 w 516"/>
                <a:gd name="T45" fmla="*/ 523 h 737"/>
                <a:gd name="T46" fmla="*/ 435 w 516"/>
                <a:gd name="T47" fmla="*/ 462 h 737"/>
                <a:gd name="T48" fmla="*/ 413 w 516"/>
                <a:gd name="T49" fmla="*/ 453 h 737"/>
                <a:gd name="T50" fmla="*/ 422 w 516"/>
                <a:gd name="T51" fmla="*/ 408 h 737"/>
                <a:gd name="T52" fmla="*/ 432 w 516"/>
                <a:gd name="T53" fmla="*/ 375 h 737"/>
                <a:gd name="T54" fmla="*/ 464 w 516"/>
                <a:gd name="T55" fmla="*/ 316 h 737"/>
                <a:gd name="T56" fmla="*/ 515 w 516"/>
                <a:gd name="T57" fmla="*/ 121 h 737"/>
                <a:gd name="T58" fmla="*/ 78 w 516"/>
                <a:gd name="T59" fmla="*/ 0 h 737"/>
                <a:gd name="T60" fmla="*/ 94 w 516"/>
                <a:gd name="T61" fmla="*/ 52 h 737"/>
                <a:gd name="T62" fmla="*/ 113 w 516"/>
                <a:gd name="T63" fmla="*/ 94 h 737"/>
                <a:gd name="T64" fmla="*/ 96 w 516"/>
                <a:gd name="T65" fmla="*/ 251 h 737"/>
                <a:gd name="T66" fmla="*/ 10 w 516"/>
                <a:gd name="T67" fmla="*/ 36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6" h="737">
                  <a:moveTo>
                    <a:pt x="0" y="371"/>
                  </a:moveTo>
                  <a:lnTo>
                    <a:pt x="1" y="385"/>
                  </a:lnTo>
                  <a:lnTo>
                    <a:pt x="14" y="388"/>
                  </a:lnTo>
                  <a:lnTo>
                    <a:pt x="24" y="396"/>
                  </a:lnTo>
                  <a:lnTo>
                    <a:pt x="33" y="423"/>
                  </a:lnTo>
                  <a:lnTo>
                    <a:pt x="77" y="426"/>
                  </a:lnTo>
                  <a:lnTo>
                    <a:pt x="84" y="440"/>
                  </a:lnTo>
                  <a:lnTo>
                    <a:pt x="79" y="451"/>
                  </a:lnTo>
                  <a:lnTo>
                    <a:pt x="58" y="462"/>
                  </a:lnTo>
                  <a:lnTo>
                    <a:pt x="73" y="508"/>
                  </a:lnTo>
                  <a:lnTo>
                    <a:pt x="69" y="554"/>
                  </a:lnTo>
                  <a:lnTo>
                    <a:pt x="89" y="591"/>
                  </a:lnTo>
                  <a:lnTo>
                    <a:pt x="92" y="605"/>
                  </a:lnTo>
                  <a:lnTo>
                    <a:pt x="88" y="609"/>
                  </a:lnTo>
                  <a:lnTo>
                    <a:pt x="58" y="603"/>
                  </a:lnTo>
                  <a:lnTo>
                    <a:pt x="42" y="606"/>
                  </a:lnTo>
                  <a:lnTo>
                    <a:pt x="33" y="613"/>
                  </a:lnTo>
                  <a:lnTo>
                    <a:pt x="32" y="629"/>
                  </a:lnTo>
                  <a:lnTo>
                    <a:pt x="43" y="651"/>
                  </a:lnTo>
                  <a:lnTo>
                    <a:pt x="69" y="662"/>
                  </a:lnTo>
                  <a:lnTo>
                    <a:pt x="77" y="674"/>
                  </a:lnTo>
                  <a:lnTo>
                    <a:pt x="94" y="736"/>
                  </a:lnTo>
                  <a:lnTo>
                    <a:pt x="124" y="734"/>
                  </a:lnTo>
                  <a:lnTo>
                    <a:pt x="135" y="726"/>
                  </a:lnTo>
                  <a:lnTo>
                    <a:pt x="147" y="723"/>
                  </a:lnTo>
                  <a:lnTo>
                    <a:pt x="149" y="717"/>
                  </a:lnTo>
                  <a:lnTo>
                    <a:pt x="151" y="714"/>
                  </a:lnTo>
                  <a:lnTo>
                    <a:pt x="169" y="730"/>
                  </a:lnTo>
                  <a:lnTo>
                    <a:pt x="214" y="707"/>
                  </a:lnTo>
                  <a:lnTo>
                    <a:pt x="254" y="706"/>
                  </a:lnTo>
                  <a:lnTo>
                    <a:pt x="258" y="695"/>
                  </a:lnTo>
                  <a:lnTo>
                    <a:pt x="266" y="692"/>
                  </a:lnTo>
                  <a:lnTo>
                    <a:pt x="277" y="678"/>
                  </a:lnTo>
                  <a:lnTo>
                    <a:pt x="269" y="665"/>
                  </a:lnTo>
                  <a:lnTo>
                    <a:pt x="271" y="658"/>
                  </a:lnTo>
                  <a:lnTo>
                    <a:pt x="342" y="647"/>
                  </a:lnTo>
                  <a:lnTo>
                    <a:pt x="349" y="640"/>
                  </a:lnTo>
                  <a:lnTo>
                    <a:pt x="365" y="631"/>
                  </a:lnTo>
                  <a:lnTo>
                    <a:pt x="372" y="619"/>
                  </a:lnTo>
                  <a:lnTo>
                    <a:pt x="405" y="591"/>
                  </a:lnTo>
                  <a:lnTo>
                    <a:pt x="405" y="575"/>
                  </a:lnTo>
                  <a:lnTo>
                    <a:pt x="416" y="560"/>
                  </a:lnTo>
                  <a:lnTo>
                    <a:pt x="451" y="553"/>
                  </a:lnTo>
                  <a:lnTo>
                    <a:pt x="460" y="548"/>
                  </a:lnTo>
                  <a:lnTo>
                    <a:pt x="459" y="540"/>
                  </a:lnTo>
                  <a:lnTo>
                    <a:pt x="448" y="523"/>
                  </a:lnTo>
                  <a:lnTo>
                    <a:pt x="436" y="492"/>
                  </a:lnTo>
                  <a:lnTo>
                    <a:pt x="435" y="462"/>
                  </a:lnTo>
                  <a:lnTo>
                    <a:pt x="412" y="468"/>
                  </a:lnTo>
                  <a:lnTo>
                    <a:pt x="413" y="453"/>
                  </a:lnTo>
                  <a:lnTo>
                    <a:pt x="421" y="430"/>
                  </a:lnTo>
                  <a:lnTo>
                    <a:pt x="422" y="408"/>
                  </a:lnTo>
                  <a:lnTo>
                    <a:pt x="432" y="398"/>
                  </a:lnTo>
                  <a:lnTo>
                    <a:pt x="432" y="375"/>
                  </a:lnTo>
                  <a:lnTo>
                    <a:pt x="458" y="343"/>
                  </a:lnTo>
                  <a:lnTo>
                    <a:pt x="464" y="316"/>
                  </a:lnTo>
                  <a:lnTo>
                    <a:pt x="515" y="311"/>
                  </a:lnTo>
                  <a:lnTo>
                    <a:pt x="515" y="121"/>
                  </a:lnTo>
                  <a:lnTo>
                    <a:pt x="276" y="0"/>
                  </a:lnTo>
                  <a:lnTo>
                    <a:pt x="78" y="0"/>
                  </a:lnTo>
                  <a:lnTo>
                    <a:pt x="81" y="19"/>
                  </a:lnTo>
                  <a:lnTo>
                    <a:pt x="94" y="52"/>
                  </a:lnTo>
                  <a:lnTo>
                    <a:pt x="126" y="73"/>
                  </a:lnTo>
                  <a:lnTo>
                    <a:pt x="113" y="94"/>
                  </a:lnTo>
                  <a:lnTo>
                    <a:pt x="100" y="164"/>
                  </a:lnTo>
                  <a:lnTo>
                    <a:pt x="96" y="251"/>
                  </a:lnTo>
                  <a:lnTo>
                    <a:pt x="14" y="344"/>
                  </a:lnTo>
                  <a:lnTo>
                    <a:pt x="10" y="367"/>
                  </a:lnTo>
                  <a:lnTo>
                    <a:pt x="0" y="371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511675" y="3124200"/>
              <a:ext cx="585788" cy="712788"/>
            </a:xfrm>
            <a:custGeom>
              <a:avLst/>
              <a:gdLst>
                <a:gd name="T0" fmla="*/ 0 w 369"/>
                <a:gd name="T1" fmla="*/ 392 h 449"/>
                <a:gd name="T2" fmla="*/ 8 w 369"/>
                <a:gd name="T3" fmla="*/ 371 h 449"/>
                <a:gd name="T4" fmla="*/ 27 w 369"/>
                <a:gd name="T5" fmla="*/ 370 h 449"/>
                <a:gd name="T6" fmla="*/ 31 w 369"/>
                <a:gd name="T7" fmla="*/ 364 h 449"/>
                <a:gd name="T8" fmla="*/ 23 w 369"/>
                <a:gd name="T9" fmla="*/ 339 h 449"/>
                <a:gd name="T10" fmla="*/ 28 w 369"/>
                <a:gd name="T11" fmla="*/ 320 h 449"/>
                <a:gd name="T12" fmla="*/ 58 w 369"/>
                <a:gd name="T13" fmla="*/ 303 h 449"/>
                <a:gd name="T14" fmla="*/ 74 w 369"/>
                <a:gd name="T15" fmla="*/ 286 h 449"/>
                <a:gd name="T16" fmla="*/ 90 w 369"/>
                <a:gd name="T17" fmla="*/ 299 h 449"/>
                <a:gd name="T18" fmla="*/ 112 w 369"/>
                <a:gd name="T19" fmla="*/ 298 h 449"/>
                <a:gd name="T20" fmla="*/ 130 w 369"/>
                <a:gd name="T21" fmla="*/ 313 h 449"/>
                <a:gd name="T22" fmla="*/ 142 w 369"/>
                <a:gd name="T23" fmla="*/ 308 h 449"/>
                <a:gd name="T24" fmla="*/ 153 w 369"/>
                <a:gd name="T25" fmla="*/ 230 h 449"/>
                <a:gd name="T26" fmla="*/ 139 w 369"/>
                <a:gd name="T27" fmla="*/ 190 h 449"/>
                <a:gd name="T28" fmla="*/ 141 w 369"/>
                <a:gd name="T29" fmla="*/ 175 h 449"/>
                <a:gd name="T30" fmla="*/ 156 w 369"/>
                <a:gd name="T31" fmla="*/ 146 h 449"/>
                <a:gd name="T32" fmla="*/ 154 w 369"/>
                <a:gd name="T33" fmla="*/ 127 h 449"/>
                <a:gd name="T34" fmla="*/ 148 w 369"/>
                <a:gd name="T35" fmla="*/ 115 h 449"/>
                <a:gd name="T36" fmla="*/ 119 w 369"/>
                <a:gd name="T37" fmla="*/ 108 h 449"/>
                <a:gd name="T38" fmla="*/ 107 w 369"/>
                <a:gd name="T39" fmla="*/ 130 h 449"/>
                <a:gd name="T40" fmla="*/ 99 w 369"/>
                <a:gd name="T41" fmla="*/ 125 h 449"/>
                <a:gd name="T42" fmla="*/ 99 w 369"/>
                <a:gd name="T43" fmla="*/ 91 h 449"/>
                <a:gd name="T44" fmla="*/ 104 w 369"/>
                <a:gd name="T45" fmla="*/ 77 h 449"/>
                <a:gd name="T46" fmla="*/ 172 w 369"/>
                <a:gd name="T47" fmla="*/ 77 h 449"/>
                <a:gd name="T48" fmla="*/ 181 w 369"/>
                <a:gd name="T49" fmla="*/ 83 h 449"/>
                <a:gd name="T50" fmla="*/ 215 w 369"/>
                <a:gd name="T51" fmla="*/ 89 h 449"/>
                <a:gd name="T52" fmla="*/ 236 w 369"/>
                <a:gd name="T53" fmla="*/ 105 h 449"/>
                <a:gd name="T54" fmla="*/ 241 w 369"/>
                <a:gd name="T55" fmla="*/ 93 h 449"/>
                <a:gd name="T56" fmla="*/ 241 w 369"/>
                <a:gd name="T57" fmla="*/ 42 h 449"/>
                <a:gd name="T58" fmla="*/ 264 w 369"/>
                <a:gd name="T59" fmla="*/ 15 h 449"/>
                <a:gd name="T60" fmla="*/ 285 w 369"/>
                <a:gd name="T61" fmla="*/ 2 h 449"/>
                <a:gd name="T62" fmla="*/ 302 w 369"/>
                <a:gd name="T63" fmla="*/ 0 h 449"/>
                <a:gd name="T64" fmla="*/ 332 w 369"/>
                <a:gd name="T65" fmla="*/ 14 h 449"/>
                <a:gd name="T66" fmla="*/ 365 w 369"/>
                <a:gd name="T67" fmla="*/ 0 h 449"/>
                <a:gd name="T68" fmla="*/ 368 w 369"/>
                <a:gd name="T69" fmla="*/ 14 h 449"/>
                <a:gd name="T70" fmla="*/ 363 w 369"/>
                <a:gd name="T71" fmla="*/ 33 h 449"/>
                <a:gd name="T72" fmla="*/ 336 w 369"/>
                <a:gd name="T73" fmla="*/ 90 h 449"/>
                <a:gd name="T74" fmla="*/ 328 w 369"/>
                <a:gd name="T75" fmla="*/ 131 h 449"/>
                <a:gd name="T76" fmla="*/ 327 w 369"/>
                <a:gd name="T77" fmla="*/ 193 h 449"/>
                <a:gd name="T78" fmla="*/ 320 w 369"/>
                <a:gd name="T79" fmla="*/ 224 h 449"/>
                <a:gd name="T80" fmla="*/ 277 w 369"/>
                <a:gd name="T81" fmla="*/ 262 h 449"/>
                <a:gd name="T82" fmla="*/ 255 w 369"/>
                <a:gd name="T83" fmla="*/ 295 h 449"/>
                <a:gd name="T84" fmla="*/ 248 w 369"/>
                <a:gd name="T85" fmla="*/ 316 h 449"/>
                <a:gd name="T86" fmla="*/ 247 w 369"/>
                <a:gd name="T87" fmla="*/ 357 h 449"/>
                <a:gd name="T88" fmla="*/ 230 w 369"/>
                <a:gd name="T89" fmla="*/ 390 h 449"/>
                <a:gd name="T90" fmla="*/ 184 w 369"/>
                <a:gd name="T91" fmla="*/ 428 h 449"/>
                <a:gd name="T92" fmla="*/ 167 w 369"/>
                <a:gd name="T93" fmla="*/ 438 h 449"/>
                <a:gd name="T94" fmla="*/ 157 w 369"/>
                <a:gd name="T95" fmla="*/ 432 h 449"/>
                <a:gd name="T96" fmla="*/ 154 w 369"/>
                <a:gd name="T97" fmla="*/ 412 h 449"/>
                <a:gd name="T98" fmla="*/ 131 w 369"/>
                <a:gd name="T99" fmla="*/ 418 h 449"/>
                <a:gd name="T100" fmla="*/ 118 w 369"/>
                <a:gd name="T101" fmla="*/ 435 h 449"/>
                <a:gd name="T102" fmla="*/ 107 w 369"/>
                <a:gd name="T103" fmla="*/ 438 h 449"/>
                <a:gd name="T104" fmla="*/ 92 w 369"/>
                <a:gd name="T105" fmla="*/ 428 h 449"/>
                <a:gd name="T106" fmla="*/ 88 w 369"/>
                <a:gd name="T107" fmla="*/ 419 h 449"/>
                <a:gd name="T108" fmla="*/ 80 w 369"/>
                <a:gd name="T109" fmla="*/ 414 h 449"/>
                <a:gd name="T110" fmla="*/ 70 w 369"/>
                <a:gd name="T111" fmla="*/ 419 h 449"/>
                <a:gd name="T112" fmla="*/ 65 w 369"/>
                <a:gd name="T113" fmla="*/ 433 h 449"/>
                <a:gd name="T114" fmla="*/ 44 w 369"/>
                <a:gd name="T115" fmla="*/ 448 h 449"/>
                <a:gd name="T116" fmla="*/ 31 w 369"/>
                <a:gd name="T117" fmla="*/ 419 h 449"/>
                <a:gd name="T118" fmla="*/ 10 w 369"/>
                <a:gd name="T119" fmla="*/ 397 h 449"/>
                <a:gd name="T120" fmla="*/ 0 w 369"/>
                <a:gd name="T121" fmla="*/ 39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9" h="449">
                  <a:moveTo>
                    <a:pt x="0" y="392"/>
                  </a:moveTo>
                  <a:lnTo>
                    <a:pt x="8" y="371"/>
                  </a:lnTo>
                  <a:lnTo>
                    <a:pt x="27" y="370"/>
                  </a:lnTo>
                  <a:lnTo>
                    <a:pt x="31" y="364"/>
                  </a:lnTo>
                  <a:lnTo>
                    <a:pt x="23" y="339"/>
                  </a:lnTo>
                  <a:lnTo>
                    <a:pt x="28" y="320"/>
                  </a:lnTo>
                  <a:lnTo>
                    <a:pt x="58" y="303"/>
                  </a:lnTo>
                  <a:lnTo>
                    <a:pt x="74" y="286"/>
                  </a:lnTo>
                  <a:lnTo>
                    <a:pt x="90" y="299"/>
                  </a:lnTo>
                  <a:lnTo>
                    <a:pt x="112" y="298"/>
                  </a:lnTo>
                  <a:lnTo>
                    <a:pt x="130" y="313"/>
                  </a:lnTo>
                  <a:lnTo>
                    <a:pt x="142" y="308"/>
                  </a:lnTo>
                  <a:lnTo>
                    <a:pt x="153" y="230"/>
                  </a:lnTo>
                  <a:lnTo>
                    <a:pt x="139" y="190"/>
                  </a:lnTo>
                  <a:lnTo>
                    <a:pt x="141" y="175"/>
                  </a:lnTo>
                  <a:lnTo>
                    <a:pt x="156" y="146"/>
                  </a:lnTo>
                  <a:lnTo>
                    <a:pt x="154" y="127"/>
                  </a:lnTo>
                  <a:lnTo>
                    <a:pt x="148" y="115"/>
                  </a:lnTo>
                  <a:lnTo>
                    <a:pt x="119" y="108"/>
                  </a:lnTo>
                  <a:lnTo>
                    <a:pt x="107" y="130"/>
                  </a:lnTo>
                  <a:lnTo>
                    <a:pt x="99" y="125"/>
                  </a:lnTo>
                  <a:lnTo>
                    <a:pt x="99" y="91"/>
                  </a:lnTo>
                  <a:lnTo>
                    <a:pt x="104" y="77"/>
                  </a:lnTo>
                  <a:lnTo>
                    <a:pt x="172" y="77"/>
                  </a:lnTo>
                  <a:lnTo>
                    <a:pt x="181" y="83"/>
                  </a:lnTo>
                  <a:lnTo>
                    <a:pt x="215" y="89"/>
                  </a:lnTo>
                  <a:lnTo>
                    <a:pt x="236" y="105"/>
                  </a:lnTo>
                  <a:lnTo>
                    <a:pt x="241" y="93"/>
                  </a:lnTo>
                  <a:lnTo>
                    <a:pt x="241" y="42"/>
                  </a:lnTo>
                  <a:lnTo>
                    <a:pt x="264" y="15"/>
                  </a:lnTo>
                  <a:lnTo>
                    <a:pt x="285" y="2"/>
                  </a:lnTo>
                  <a:lnTo>
                    <a:pt x="302" y="0"/>
                  </a:lnTo>
                  <a:lnTo>
                    <a:pt x="332" y="14"/>
                  </a:lnTo>
                  <a:lnTo>
                    <a:pt x="365" y="0"/>
                  </a:lnTo>
                  <a:lnTo>
                    <a:pt x="368" y="14"/>
                  </a:lnTo>
                  <a:lnTo>
                    <a:pt x="363" y="33"/>
                  </a:lnTo>
                  <a:lnTo>
                    <a:pt x="336" y="90"/>
                  </a:lnTo>
                  <a:lnTo>
                    <a:pt x="328" y="131"/>
                  </a:lnTo>
                  <a:lnTo>
                    <a:pt x="327" y="193"/>
                  </a:lnTo>
                  <a:lnTo>
                    <a:pt x="320" y="224"/>
                  </a:lnTo>
                  <a:lnTo>
                    <a:pt x="277" y="262"/>
                  </a:lnTo>
                  <a:lnTo>
                    <a:pt x="255" y="295"/>
                  </a:lnTo>
                  <a:lnTo>
                    <a:pt x="248" y="316"/>
                  </a:lnTo>
                  <a:lnTo>
                    <a:pt x="247" y="357"/>
                  </a:lnTo>
                  <a:lnTo>
                    <a:pt x="230" y="390"/>
                  </a:lnTo>
                  <a:lnTo>
                    <a:pt x="184" y="428"/>
                  </a:lnTo>
                  <a:lnTo>
                    <a:pt x="167" y="438"/>
                  </a:lnTo>
                  <a:lnTo>
                    <a:pt x="157" y="432"/>
                  </a:lnTo>
                  <a:lnTo>
                    <a:pt x="154" y="412"/>
                  </a:lnTo>
                  <a:lnTo>
                    <a:pt x="131" y="418"/>
                  </a:lnTo>
                  <a:lnTo>
                    <a:pt x="118" y="435"/>
                  </a:lnTo>
                  <a:lnTo>
                    <a:pt x="107" y="438"/>
                  </a:lnTo>
                  <a:lnTo>
                    <a:pt x="92" y="428"/>
                  </a:lnTo>
                  <a:lnTo>
                    <a:pt x="88" y="419"/>
                  </a:lnTo>
                  <a:lnTo>
                    <a:pt x="80" y="414"/>
                  </a:lnTo>
                  <a:lnTo>
                    <a:pt x="70" y="419"/>
                  </a:lnTo>
                  <a:lnTo>
                    <a:pt x="65" y="433"/>
                  </a:lnTo>
                  <a:lnTo>
                    <a:pt x="44" y="448"/>
                  </a:lnTo>
                  <a:lnTo>
                    <a:pt x="31" y="419"/>
                  </a:lnTo>
                  <a:lnTo>
                    <a:pt x="10" y="397"/>
                  </a:lnTo>
                  <a:lnTo>
                    <a:pt x="0" y="392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603750" y="2998788"/>
              <a:ext cx="1458913" cy="1500187"/>
            </a:xfrm>
            <a:custGeom>
              <a:avLst/>
              <a:gdLst>
                <a:gd name="T0" fmla="*/ 48 w 919"/>
                <a:gd name="T1" fmla="*/ 567 h 947"/>
                <a:gd name="T2" fmla="*/ 224 w 919"/>
                <a:gd name="T3" fmla="*/ 642 h 947"/>
                <a:gd name="T4" fmla="*/ 305 w 919"/>
                <a:gd name="T5" fmla="*/ 674 h 947"/>
                <a:gd name="T6" fmla="*/ 388 w 919"/>
                <a:gd name="T7" fmla="*/ 625 h 947"/>
                <a:gd name="T8" fmla="*/ 409 w 919"/>
                <a:gd name="T9" fmla="*/ 639 h 947"/>
                <a:gd name="T10" fmla="*/ 463 w 919"/>
                <a:gd name="T11" fmla="*/ 722 h 947"/>
                <a:gd name="T12" fmla="*/ 467 w 919"/>
                <a:gd name="T13" fmla="*/ 834 h 947"/>
                <a:gd name="T14" fmla="*/ 557 w 919"/>
                <a:gd name="T15" fmla="*/ 827 h 947"/>
                <a:gd name="T16" fmla="*/ 589 w 919"/>
                <a:gd name="T17" fmla="*/ 844 h 947"/>
                <a:gd name="T18" fmla="*/ 673 w 919"/>
                <a:gd name="T19" fmla="*/ 872 h 947"/>
                <a:gd name="T20" fmla="*/ 763 w 919"/>
                <a:gd name="T21" fmla="*/ 893 h 947"/>
                <a:gd name="T22" fmla="*/ 817 w 919"/>
                <a:gd name="T23" fmla="*/ 940 h 947"/>
                <a:gd name="T24" fmla="*/ 839 w 919"/>
                <a:gd name="T25" fmla="*/ 891 h 947"/>
                <a:gd name="T26" fmla="*/ 785 w 919"/>
                <a:gd name="T27" fmla="*/ 867 h 947"/>
                <a:gd name="T28" fmla="*/ 803 w 919"/>
                <a:gd name="T29" fmla="*/ 777 h 947"/>
                <a:gd name="T30" fmla="*/ 882 w 919"/>
                <a:gd name="T31" fmla="*/ 685 h 947"/>
                <a:gd name="T32" fmla="*/ 855 w 919"/>
                <a:gd name="T33" fmla="*/ 638 h 947"/>
                <a:gd name="T34" fmla="*/ 826 w 919"/>
                <a:gd name="T35" fmla="*/ 559 h 947"/>
                <a:gd name="T36" fmla="*/ 817 w 919"/>
                <a:gd name="T37" fmla="*/ 483 h 947"/>
                <a:gd name="T38" fmla="*/ 824 w 919"/>
                <a:gd name="T39" fmla="*/ 439 h 947"/>
                <a:gd name="T40" fmla="*/ 809 w 919"/>
                <a:gd name="T41" fmla="*/ 399 h 947"/>
                <a:gd name="T42" fmla="*/ 842 w 919"/>
                <a:gd name="T43" fmla="*/ 335 h 947"/>
                <a:gd name="T44" fmla="*/ 882 w 919"/>
                <a:gd name="T45" fmla="*/ 206 h 947"/>
                <a:gd name="T46" fmla="*/ 918 w 919"/>
                <a:gd name="T47" fmla="*/ 154 h 947"/>
                <a:gd name="T48" fmla="*/ 901 w 919"/>
                <a:gd name="T49" fmla="*/ 84 h 947"/>
                <a:gd name="T50" fmla="*/ 828 w 919"/>
                <a:gd name="T51" fmla="*/ 42 h 947"/>
                <a:gd name="T52" fmla="*/ 763 w 919"/>
                <a:gd name="T53" fmla="*/ 40 h 947"/>
                <a:gd name="T54" fmla="*/ 705 w 919"/>
                <a:gd name="T55" fmla="*/ 15 h 947"/>
                <a:gd name="T56" fmla="*/ 677 w 919"/>
                <a:gd name="T57" fmla="*/ 0 h 947"/>
                <a:gd name="T58" fmla="*/ 623 w 919"/>
                <a:gd name="T59" fmla="*/ 15 h 947"/>
                <a:gd name="T60" fmla="*/ 535 w 919"/>
                <a:gd name="T61" fmla="*/ 30 h 947"/>
                <a:gd name="T62" fmla="*/ 498 w 919"/>
                <a:gd name="T63" fmla="*/ 46 h 947"/>
                <a:gd name="T64" fmla="*/ 427 w 919"/>
                <a:gd name="T65" fmla="*/ 43 h 947"/>
                <a:gd name="T66" fmla="*/ 401 w 919"/>
                <a:gd name="T67" fmla="*/ 40 h 947"/>
                <a:gd name="T68" fmla="*/ 348 w 919"/>
                <a:gd name="T69" fmla="*/ 5 h 947"/>
                <a:gd name="T70" fmla="*/ 305 w 919"/>
                <a:gd name="T71" fmla="*/ 81 h 947"/>
                <a:gd name="T72" fmla="*/ 277 w 919"/>
                <a:gd name="T73" fmla="*/ 171 h 947"/>
                <a:gd name="T74" fmla="*/ 260 w 919"/>
                <a:gd name="T75" fmla="*/ 305 h 947"/>
                <a:gd name="T76" fmla="*/ 189 w 919"/>
                <a:gd name="T77" fmla="*/ 396 h 947"/>
                <a:gd name="T78" fmla="*/ 125 w 919"/>
                <a:gd name="T79" fmla="*/ 507 h 947"/>
                <a:gd name="T80" fmla="*/ 95 w 919"/>
                <a:gd name="T81" fmla="*/ 491 h 947"/>
                <a:gd name="T82" fmla="*/ 48 w 919"/>
                <a:gd name="T83" fmla="*/ 517 h 947"/>
                <a:gd name="T84" fmla="*/ 9 w 919"/>
                <a:gd name="T85" fmla="*/ 563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9" h="947">
                  <a:moveTo>
                    <a:pt x="0" y="567"/>
                  </a:moveTo>
                  <a:lnTo>
                    <a:pt x="2" y="587"/>
                  </a:lnTo>
                  <a:lnTo>
                    <a:pt x="48" y="567"/>
                  </a:lnTo>
                  <a:lnTo>
                    <a:pt x="190" y="565"/>
                  </a:lnTo>
                  <a:lnTo>
                    <a:pt x="206" y="579"/>
                  </a:lnTo>
                  <a:lnTo>
                    <a:pt x="224" y="642"/>
                  </a:lnTo>
                  <a:lnTo>
                    <a:pt x="252" y="678"/>
                  </a:lnTo>
                  <a:lnTo>
                    <a:pt x="264" y="683"/>
                  </a:lnTo>
                  <a:lnTo>
                    <a:pt x="305" y="674"/>
                  </a:lnTo>
                  <a:lnTo>
                    <a:pt x="337" y="674"/>
                  </a:lnTo>
                  <a:lnTo>
                    <a:pt x="348" y="625"/>
                  </a:lnTo>
                  <a:lnTo>
                    <a:pt x="388" y="625"/>
                  </a:lnTo>
                  <a:lnTo>
                    <a:pt x="389" y="619"/>
                  </a:lnTo>
                  <a:lnTo>
                    <a:pt x="409" y="619"/>
                  </a:lnTo>
                  <a:lnTo>
                    <a:pt x="409" y="639"/>
                  </a:lnTo>
                  <a:lnTo>
                    <a:pt x="450" y="640"/>
                  </a:lnTo>
                  <a:lnTo>
                    <a:pt x="456" y="652"/>
                  </a:lnTo>
                  <a:lnTo>
                    <a:pt x="463" y="722"/>
                  </a:lnTo>
                  <a:lnTo>
                    <a:pt x="459" y="750"/>
                  </a:lnTo>
                  <a:lnTo>
                    <a:pt x="481" y="806"/>
                  </a:lnTo>
                  <a:lnTo>
                    <a:pt x="467" y="834"/>
                  </a:lnTo>
                  <a:lnTo>
                    <a:pt x="481" y="844"/>
                  </a:lnTo>
                  <a:lnTo>
                    <a:pt x="493" y="829"/>
                  </a:lnTo>
                  <a:lnTo>
                    <a:pt x="557" y="827"/>
                  </a:lnTo>
                  <a:lnTo>
                    <a:pt x="566" y="820"/>
                  </a:lnTo>
                  <a:lnTo>
                    <a:pt x="580" y="819"/>
                  </a:lnTo>
                  <a:lnTo>
                    <a:pt x="589" y="844"/>
                  </a:lnTo>
                  <a:lnTo>
                    <a:pt x="621" y="833"/>
                  </a:lnTo>
                  <a:lnTo>
                    <a:pt x="635" y="854"/>
                  </a:lnTo>
                  <a:lnTo>
                    <a:pt x="673" y="872"/>
                  </a:lnTo>
                  <a:lnTo>
                    <a:pt x="715" y="867"/>
                  </a:lnTo>
                  <a:lnTo>
                    <a:pt x="731" y="884"/>
                  </a:lnTo>
                  <a:lnTo>
                    <a:pt x="763" y="893"/>
                  </a:lnTo>
                  <a:lnTo>
                    <a:pt x="777" y="916"/>
                  </a:lnTo>
                  <a:lnTo>
                    <a:pt x="801" y="936"/>
                  </a:lnTo>
                  <a:lnTo>
                    <a:pt x="817" y="940"/>
                  </a:lnTo>
                  <a:lnTo>
                    <a:pt x="830" y="936"/>
                  </a:lnTo>
                  <a:lnTo>
                    <a:pt x="842" y="946"/>
                  </a:lnTo>
                  <a:lnTo>
                    <a:pt x="839" y="891"/>
                  </a:lnTo>
                  <a:lnTo>
                    <a:pt x="827" y="895"/>
                  </a:lnTo>
                  <a:lnTo>
                    <a:pt x="805" y="892"/>
                  </a:lnTo>
                  <a:lnTo>
                    <a:pt x="785" y="867"/>
                  </a:lnTo>
                  <a:lnTo>
                    <a:pt x="785" y="851"/>
                  </a:lnTo>
                  <a:lnTo>
                    <a:pt x="801" y="801"/>
                  </a:lnTo>
                  <a:lnTo>
                    <a:pt x="803" y="777"/>
                  </a:lnTo>
                  <a:lnTo>
                    <a:pt x="793" y="736"/>
                  </a:lnTo>
                  <a:lnTo>
                    <a:pt x="816" y="700"/>
                  </a:lnTo>
                  <a:lnTo>
                    <a:pt x="882" y="685"/>
                  </a:lnTo>
                  <a:lnTo>
                    <a:pt x="874" y="653"/>
                  </a:lnTo>
                  <a:lnTo>
                    <a:pt x="866" y="642"/>
                  </a:lnTo>
                  <a:lnTo>
                    <a:pt x="855" y="638"/>
                  </a:lnTo>
                  <a:lnTo>
                    <a:pt x="842" y="626"/>
                  </a:lnTo>
                  <a:lnTo>
                    <a:pt x="826" y="595"/>
                  </a:lnTo>
                  <a:lnTo>
                    <a:pt x="826" y="559"/>
                  </a:lnTo>
                  <a:lnTo>
                    <a:pt x="813" y="529"/>
                  </a:lnTo>
                  <a:lnTo>
                    <a:pt x="820" y="493"/>
                  </a:lnTo>
                  <a:lnTo>
                    <a:pt x="817" y="483"/>
                  </a:lnTo>
                  <a:lnTo>
                    <a:pt x="813" y="486"/>
                  </a:lnTo>
                  <a:lnTo>
                    <a:pt x="815" y="469"/>
                  </a:lnTo>
                  <a:lnTo>
                    <a:pt x="824" y="439"/>
                  </a:lnTo>
                  <a:lnTo>
                    <a:pt x="822" y="417"/>
                  </a:lnTo>
                  <a:lnTo>
                    <a:pt x="813" y="406"/>
                  </a:lnTo>
                  <a:lnTo>
                    <a:pt x="809" y="399"/>
                  </a:lnTo>
                  <a:lnTo>
                    <a:pt x="809" y="389"/>
                  </a:lnTo>
                  <a:lnTo>
                    <a:pt x="827" y="354"/>
                  </a:lnTo>
                  <a:lnTo>
                    <a:pt x="842" y="335"/>
                  </a:lnTo>
                  <a:lnTo>
                    <a:pt x="844" y="275"/>
                  </a:lnTo>
                  <a:lnTo>
                    <a:pt x="853" y="247"/>
                  </a:lnTo>
                  <a:lnTo>
                    <a:pt x="882" y="206"/>
                  </a:lnTo>
                  <a:lnTo>
                    <a:pt x="878" y="205"/>
                  </a:lnTo>
                  <a:lnTo>
                    <a:pt x="881" y="191"/>
                  </a:lnTo>
                  <a:lnTo>
                    <a:pt x="918" y="154"/>
                  </a:lnTo>
                  <a:lnTo>
                    <a:pt x="903" y="146"/>
                  </a:lnTo>
                  <a:lnTo>
                    <a:pt x="895" y="132"/>
                  </a:lnTo>
                  <a:lnTo>
                    <a:pt x="901" y="84"/>
                  </a:lnTo>
                  <a:lnTo>
                    <a:pt x="895" y="84"/>
                  </a:lnTo>
                  <a:lnTo>
                    <a:pt x="839" y="35"/>
                  </a:lnTo>
                  <a:lnTo>
                    <a:pt x="828" y="42"/>
                  </a:lnTo>
                  <a:lnTo>
                    <a:pt x="796" y="37"/>
                  </a:lnTo>
                  <a:lnTo>
                    <a:pt x="782" y="49"/>
                  </a:lnTo>
                  <a:lnTo>
                    <a:pt x="763" y="40"/>
                  </a:lnTo>
                  <a:lnTo>
                    <a:pt x="736" y="5"/>
                  </a:lnTo>
                  <a:lnTo>
                    <a:pt x="713" y="5"/>
                  </a:lnTo>
                  <a:lnTo>
                    <a:pt x="705" y="15"/>
                  </a:lnTo>
                  <a:lnTo>
                    <a:pt x="696" y="8"/>
                  </a:lnTo>
                  <a:lnTo>
                    <a:pt x="689" y="15"/>
                  </a:lnTo>
                  <a:lnTo>
                    <a:pt x="677" y="0"/>
                  </a:lnTo>
                  <a:lnTo>
                    <a:pt x="643" y="8"/>
                  </a:lnTo>
                  <a:lnTo>
                    <a:pt x="625" y="4"/>
                  </a:lnTo>
                  <a:lnTo>
                    <a:pt x="623" y="15"/>
                  </a:lnTo>
                  <a:lnTo>
                    <a:pt x="607" y="18"/>
                  </a:lnTo>
                  <a:lnTo>
                    <a:pt x="593" y="9"/>
                  </a:lnTo>
                  <a:lnTo>
                    <a:pt x="535" y="30"/>
                  </a:lnTo>
                  <a:lnTo>
                    <a:pt x="511" y="23"/>
                  </a:lnTo>
                  <a:lnTo>
                    <a:pt x="500" y="30"/>
                  </a:lnTo>
                  <a:lnTo>
                    <a:pt x="498" y="46"/>
                  </a:lnTo>
                  <a:lnTo>
                    <a:pt x="490" y="49"/>
                  </a:lnTo>
                  <a:lnTo>
                    <a:pt x="447" y="49"/>
                  </a:lnTo>
                  <a:lnTo>
                    <a:pt x="427" y="43"/>
                  </a:lnTo>
                  <a:lnTo>
                    <a:pt x="415" y="35"/>
                  </a:lnTo>
                  <a:lnTo>
                    <a:pt x="408" y="42"/>
                  </a:lnTo>
                  <a:lnTo>
                    <a:pt x="401" y="40"/>
                  </a:lnTo>
                  <a:lnTo>
                    <a:pt x="383" y="23"/>
                  </a:lnTo>
                  <a:lnTo>
                    <a:pt x="374" y="5"/>
                  </a:lnTo>
                  <a:lnTo>
                    <a:pt x="348" y="5"/>
                  </a:lnTo>
                  <a:lnTo>
                    <a:pt x="319" y="39"/>
                  </a:lnTo>
                  <a:lnTo>
                    <a:pt x="317" y="77"/>
                  </a:lnTo>
                  <a:lnTo>
                    <a:pt x="305" y="81"/>
                  </a:lnTo>
                  <a:lnTo>
                    <a:pt x="308" y="95"/>
                  </a:lnTo>
                  <a:lnTo>
                    <a:pt x="304" y="115"/>
                  </a:lnTo>
                  <a:lnTo>
                    <a:pt x="277" y="171"/>
                  </a:lnTo>
                  <a:lnTo>
                    <a:pt x="269" y="212"/>
                  </a:lnTo>
                  <a:lnTo>
                    <a:pt x="267" y="274"/>
                  </a:lnTo>
                  <a:lnTo>
                    <a:pt x="260" y="305"/>
                  </a:lnTo>
                  <a:lnTo>
                    <a:pt x="217" y="342"/>
                  </a:lnTo>
                  <a:lnTo>
                    <a:pt x="196" y="375"/>
                  </a:lnTo>
                  <a:lnTo>
                    <a:pt x="189" y="396"/>
                  </a:lnTo>
                  <a:lnTo>
                    <a:pt x="187" y="437"/>
                  </a:lnTo>
                  <a:lnTo>
                    <a:pt x="171" y="469"/>
                  </a:lnTo>
                  <a:lnTo>
                    <a:pt x="125" y="507"/>
                  </a:lnTo>
                  <a:lnTo>
                    <a:pt x="108" y="517"/>
                  </a:lnTo>
                  <a:lnTo>
                    <a:pt x="98" y="511"/>
                  </a:lnTo>
                  <a:lnTo>
                    <a:pt x="95" y="491"/>
                  </a:lnTo>
                  <a:lnTo>
                    <a:pt x="73" y="497"/>
                  </a:lnTo>
                  <a:lnTo>
                    <a:pt x="59" y="514"/>
                  </a:lnTo>
                  <a:lnTo>
                    <a:pt x="48" y="517"/>
                  </a:lnTo>
                  <a:lnTo>
                    <a:pt x="33" y="507"/>
                  </a:lnTo>
                  <a:lnTo>
                    <a:pt x="14" y="524"/>
                  </a:lnTo>
                  <a:lnTo>
                    <a:pt x="9" y="563"/>
                  </a:lnTo>
                  <a:lnTo>
                    <a:pt x="0" y="567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722688" y="2420938"/>
              <a:ext cx="230187" cy="503237"/>
            </a:xfrm>
            <a:custGeom>
              <a:avLst/>
              <a:gdLst>
                <a:gd name="T0" fmla="*/ 0 w 147"/>
                <a:gd name="T1" fmla="*/ 104 h 317"/>
                <a:gd name="T2" fmla="*/ 6 w 147"/>
                <a:gd name="T3" fmla="*/ 71 h 317"/>
                <a:gd name="T4" fmla="*/ 31 w 147"/>
                <a:gd name="T5" fmla="*/ 46 h 317"/>
                <a:gd name="T6" fmla="*/ 60 w 147"/>
                <a:gd name="T7" fmla="*/ 46 h 317"/>
                <a:gd name="T8" fmla="*/ 71 w 147"/>
                <a:gd name="T9" fmla="*/ 36 h 317"/>
                <a:gd name="T10" fmla="*/ 78 w 147"/>
                <a:gd name="T11" fmla="*/ 23 h 317"/>
                <a:gd name="T12" fmla="*/ 83 w 147"/>
                <a:gd name="T13" fmla="*/ 19 h 317"/>
                <a:gd name="T14" fmla="*/ 77 w 147"/>
                <a:gd name="T15" fmla="*/ 7 h 317"/>
                <a:gd name="T16" fmla="*/ 100 w 147"/>
                <a:gd name="T17" fmla="*/ 0 h 317"/>
                <a:gd name="T18" fmla="*/ 136 w 147"/>
                <a:gd name="T19" fmla="*/ 33 h 317"/>
                <a:gd name="T20" fmla="*/ 131 w 147"/>
                <a:gd name="T21" fmla="*/ 50 h 317"/>
                <a:gd name="T22" fmla="*/ 141 w 147"/>
                <a:gd name="T23" fmla="*/ 69 h 317"/>
                <a:gd name="T24" fmla="*/ 146 w 147"/>
                <a:gd name="T25" fmla="*/ 98 h 317"/>
                <a:gd name="T26" fmla="*/ 135 w 147"/>
                <a:gd name="T27" fmla="*/ 107 h 317"/>
                <a:gd name="T28" fmla="*/ 139 w 147"/>
                <a:gd name="T29" fmla="*/ 117 h 317"/>
                <a:gd name="T30" fmla="*/ 136 w 147"/>
                <a:gd name="T31" fmla="*/ 121 h 317"/>
                <a:gd name="T32" fmla="*/ 136 w 147"/>
                <a:gd name="T33" fmla="*/ 126 h 317"/>
                <a:gd name="T34" fmla="*/ 117 w 147"/>
                <a:gd name="T35" fmla="*/ 146 h 317"/>
                <a:gd name="T36" fmla="*/ 112 w 147"/>
                <a:gd name="T37" fmla="*/ 169 h 317"/>
                <a:gd name="T38" fmla="*/ 100 w 147"/>
                <a:gd name="T39" fmla="*/ 198 h 317"/>
                <a:gd name="T40" fmla="*/ 100 w 147"/>
                <a:gd name="T41" fmla="*/ 246 h 317"/>
                <a:gd name="T42" fmla="*/ 94 w 147"/>
                <a:gd name="T43" fmla="*/ 273 h 317"/>
                <a:gd name="T44" fmla="*/ 98 w 147"/>
                <a:gd name="T45" fmla="*/ 313 h 317"/>
                <a:gd name="T46" fmla="*/ 59 w 147"/>
                <a:gd name="T47" fmla="*/ 316 h 317"/>
                <a:gd name="T48" fmla="*/ 52 w 147"/>
                <a:gd name="T49" fmla="*/ 313 h 317"/>
                <a:gd name="T50" fmla="*/ 47 w 147"/>
                <a:gd name="T51" fmla="*/ 294 h 317"/>
                <a:gd name="T52" fmla="*/ 50 w 147"/>
                <a:gd name="T53" fmla="*/ 252 h 317"/>
                <a:gd name="T54" fmla="*/ 47 w 147"/>
                <a:gd name="T55" fmla="*/ 189 h 317"/>
                <a:gd name="T56" fmla="*/ 27 w 147"/>
                <a:gd name="T57" fmla="*/ 128 h 317"/>
                <a:gd name="T58" fmla="*/ 17 w 147"/>
                <a:gd name="T59" fmla="*/ 114 h 317"/>
                <a:gd name="T60" fmla="*/ 0 w 147"/>
                <a:gd name="T61" fmla="*/ 10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317">
                  <a:moveTo>
                    <a:pt x="0" y="104"/>
                  </a:moveTo>
                  <a:lnTo>
                    <a:pt x="6" y="71"/>
                  </a:lnTo>
                  <a:lnTo>
                    <a:pt x="31" y="46"/>
                  </a:lnTo>
                  <a:lnTo>
                    <a:pt x="60" y="46"/>
                  </a:lnTo>
                  <a:lnTo>
                    <a:pt x="71" y="36"/>
                  </a:lnTo>
                  <a:lnTo>
                    <a:pt x="78" y="23"/>
                  </a:lnTo>
                  <a:lnTo>
                    <a:pt x="83" y="19"/>
                  </a:lnTo>
                  <a:lnTo>
                    <a:pt x="77" y="7"/>
                  </a:lnTo>
                  <a:lnTo>
                    <a:pt x="100" y="0"/>
                  </a:lnTo>
                  <a:lnTo>
                    <a:pt x="136" y="33"/>
                  </a:lnTo>
                  <a:lnTo>
                    <a:pt x="131" y="50"/>
                  </a:lnTo>
                  <a:lnTo>
                    <a:pt x="141" y="69"/>
                  </a:lnTo>
                  <a:lnTo>
                    <a:pt x="146" y="98"/>
                  </a:lnTo>
                  <a:lnTo>
                    <a:pt x="135" y="107"/>
                  </a:lnTo>
                  <a:lnTo>
                    <a:pt x="139" y="117"/>
                  </a:lnTo>
                  <a:lnTo>
                    <a:pt x="136" y="121"/>
                  </a:lnTo>
                  <a:lnTo>
                    <a:pt x="136" y="126"/>
                  </a:lnTo>
                  <a:lnTo>
                    <a:pt x="117" y="146"/>
                  </a:lnTo>
                  <a:lnTo>
                    <a:pt x="112" y="169"/>
                  </a:lnTo>
                  <a:lnTo>
                    <a:pt x="100" y="198"/>
                  </a:lnTo>
                  <a:lnTo>
                    <a:pt x="100" y="246"/>
                  </a:lnTo>
                  <a:lnTo>
                    <a:pt x="94" y="273"/>
                  </a:lnTo>
                  <a:lnTo>
                    <a:pt x="98" y="313"/>
                  </a:lnTo>
                  <a:lnTo>
                    <a:pt x="59" y="316"/>
                  </a:lnTo>
                  <a:lnTo>
                    <a:pt x="52" y="313"/>
                  </a:lnTo>
                  <a:lnTo>
                    <a:pt x="47" y="294"/>
                  </a:lnTo>
                  <a:lnTo>
                    <a:pt x="50" y="252"/>
                  </a:lnTo>
                  <a:lnTo>
                    <a:pt x="47" y="189"/>
                  </a:lnTo>
                  <a:lnTo>
                    <a:pt x="27" y="128"/>
                  </a:lnTo>
                  <a:lnTo>
                    <a:pt x="17" y="114"/>
                  </a:lnTo>
                  <a:lnTo>
                    <a:pt x="0" y="104"/>
                  </a:lnTo>
                </a:path>
              </a:pathLst>
            </a:custGeom>
            <a:solidFill>
              <a:srgbClr val="CCFFCC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371975" y="3244850"/>
              <a:ext cx="155575" cy="100013"/>
            </a:xfrm>
            <a:custGeom>
              <a:avLst/>
              <a:gdLst>
                <a:gd name="T0" fmla="*/ 0 w 97"/>
                <a:gd name="T1" fmla="*/ 50 h 64"/>
                <a:gd name="T2" fmla="*/ 9 w 97"/>
                <a:gd name="T3" fmla="*/ 34 h 64"/>
                <a:gd name="T4" fmla="*/ 19 w 97"/>
                <a:gd name="T5" fmla="*/ 2 h 64"/>
                <a:gd name="T6" fmla="*/ 96 w 97"/>
                <a:gd name="T7" fmla="*/ 0 h 64"/>
                <a:gd name="T8" fmla="*/ 90 w 97"/>
                <a:gd name="T9" fmla="*/ 13 h 64"/>
                <a:gd name="T10" fmla="*/ 96 w 97"/>
                <a:gd name="T11" fmla="*/ 54 h 64"/>
                <a:gd name="T12" fmla="*/ 32 w 97"/>
                <a:gd name="T13" fmla="*/ 57 h 64"/>
                <a:gd name="T14" fmla="*/ 13 w 97"/>
                <a:gd name="T15" fmla="*/ 63 h 64"/>
                <a:gd name="T16" fmla="*/ 13 w 97"/>
                <a:gd name="T17" fmla="*/ 58 h 64"/>
                <a:gd name="T18" fmla="*/ 0 w 97"/>
                <a:gd name="T1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64">
                  <a:moveTo>
                    <a:pt x="0" y="50"/>
                  </a:moveTo>
                  <a:lnTo>
                    <a:pt x="9" y="34"/>
                  </a:lnTo>
                  <a:lnTo>
                    <a:pt x="19" y="2"/>
                  </a:lnTo>
                  <a:lnTo>
                    <a:pt x="96" y="0"/>
                  </a:lnTo>
                  <a:lnTo>
                    <a:pt x="90" y="13"/>
                  </a:lnTo>
                  <a:lnTo>
                    <a:pt x="96" y="54"/>
                  </a:lnTo>
                  <a:lnTo>
                    <a:pt x="32" y="57"/>
                  </a:lnTo>
                  <a:lnTo>
                    <a:pt x="13" y="63"/>
                  </a:lnTo>
                  <a:lnTo>
                    <a:pt x="13" y="58"/>
                  </a:lnTo>
                  <a:lnTo>
                    <a:pt x="0" y="50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197600" y="1962150"/>
              <a:ext cx="1150938" cy="1177925"/>
            </a:xfrm>
            <a:custGeom>
              <a:avLst/>
              <a:gdLst>
                <a:gd name="T0" fmla="*/ 8 w 726"/>
                <a:gd name="T1" fmla="*/ 508 h 743"/>
                <a:gd name="T2" fmla="*/ 37 w 726"/>
                <a:gd name="T3" fmla="*/ 492 h 743"/>
                <a:gd name="T4" fmla="*/ 58 w 726"/>
                <a:gd name="T5" fmla="*/ 387 h 743"/>
                <a:gd name="T6" fmla="*/ 69 w 726"/>
                <a:gd name="T7" fmla="*/ 370 h 743"/>
                <a:gd name="T8" fmla="*/ 98 w 726"/>
                <a:gd name="T9" fmla="*/ 325 h 743"/>
                <a:gd name="T10" fmla="*/ 153 w 726"/>
                <a:gd name="T11" fmla="*/ 261 h 743"/>
                <a:gd name="T12" fmla="*/ 165 w 726"/>
                <a:gd name="T13" fmla="*/ 161 h 743"/>
                <a:gd name="T14" fmla="*/ 192 w 726"/>
                <a:gd name="T15" fmla="*/ 49 h 743"/>
                <a:gd name="T16" fmla="*/ 216 w 726"/>
                <a:gd name="T17" fmla="*/ 38 h 743"/>
                <a:gd name="T18" fmla="*/ 262 w 726"/>
                <a:gd name="T19" fmla="*/ 0 h 743"/>
                <a:gd name="T20" fmla="*/ 279 w 726"/>
                <a:gd name="T21" fmla="*/ 26 h 743"/>
                <a:gd name="T22" fmla="*/ 304 w 726"/>
                <a:gd name="T23" fmla="*/ 115 h 743"/>
                <a:gd name="T24" fmla="*/ 315 w 726"/>
                <a:gd name="T25" fmla="*/ 129 h 743"/>
                <a:gd name="T26" fmla="*/ 327 w 726"/>
                <a:gd name="T27" fmla="*/ 149 h 743"/>
                <a:gd name="T28" fmla="*/ 330 w 726"/>
                <a:gd name="T29" fmla="*/ 133 h 743"/>
                <a:gd name="T30" fmla="*/ 337 w 726"/>
                <a:gd name="T31" fmla="*/ 149 h 743"/>
                <a:gd name="T32" fmla="*/ 359 w 726"/>
                <a:gd name="T33" fmla="*/ 159 h 743"/>
                <a:gd name="T34" fmla="*/ 398 w 726"/>
                <a:gd name="T35" fmla="*/ 181 h 743"/>
                <a:gd name="T36" fmla="*/ 430 w 726"/>
                <a:gd name="T37" fmla="*/ 215 h 743"/>
                <a:gd name="T38" fmla="*/ 444 w 726"/>
                <a:gd name="T39" fmla="*/ 230 h 743"/>
                <a:gd name="T40" fmla="*/ 464 w 726"/>
                <a:gd name="T41" fmla="*/ 253 h 743"/>
                <a:gd name="T42" fmla="*/ 479 w 726"/>
                <a:gd name="T43" fmla="*/ 264 h 743"/>
                <a:gd name="T44" fmla="*/ 444 w 726"/>
                <a:gd name="T45" fmla="*/ 295 h 743"/>
                <a:gd name="T46" fmla="*/ 425 w 726"/>
                <a:gd name="T47" fmla="*/ 349 h 743"/>
                <a:gd name="T48" fmla="*/ 433 w 726"/>
                <a:gd name="T49" fmla="*/ 364 h 743"/>
                <a:gd name="T50" fmla="*/ 466 w 726"/>
                <a:gd name="T51" fmla="*/ 357 h 743"/>
                <a:gd name="T52" fmla="*/ 472 w 726"/>
                <a:gd name="T53" fmla="*/ 375 h 743"/>
                <a:gd name="T54" fmla="*/ 509 w 726"/>
                <a:gd name="T55" fmla="*/ 436 h 743"/>
                <a:gd name="T56" fmla="*/ 678 w 726"/>
                <a:gd name="T57" fmla="*/ 512 h 743"/>
                <a:gd name="T58" fmla="*/ 581 w 726"/>
                <a:gd name="T59" fmla="*/ 667 h 743"/>
                <a:gd name="T60" fmla="*/ 498 w 726"/>
                <a:gd name="T61" fmla="*/ 680 h 743"/>
                <a:gd name="T62" fmla="*/ 447 w 726"/>
                <a:gd name="T63" fmla="*/ 709 h 743"/>
                <a:gd name="T64" fmla="*/ 405 w 726"/>
                <a:gd name="T65" fmla="*/ 722 h 743"/>
                <a:gd name="T66" fmla="*/ 342 w 726"/>
                <a:gd name="T67" fmla="*/ 716 h 743"/>
                <a:gd name="T68" fmla="*/ 306 w 726"/>
                <a:gd name="T69" fmla="*/ 742 h 743"/>
                <a:gd name="T70" fmla="*/ 234 w 726"/>
                <a:gd name="T71" fmla="*/ 729 h 743"/>
                <a:gd name="T72" fmla="*/ 174 w 726"/>
                <a:gd name="T73" fmla="*/ 689 h 743"/>
                <a:gd name="T74" fmla="*/ 136 w 726"/>
                <a:gd name="T75" fmla="*/ 650 h 743"/>
                <a:gd name="T76" fmla="*/ 81 w 726"/>
                <a:gd name="T77" fmla="*/ 582 h 743"/>
                <a:gd name="T78" fmla="*/ 40 w 726"/>
                <a:gd name="T79" fmla="*/ 53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6" h="743">
                  <a:moveTo>
                    <a:pt x="0" y="519"/>
                  </a:moveTo>
                  <a:lnTo>
                    <a:pt x="8" y="508"/>
                  </a:lnTo>
                  <a:lnTo>
                    <a:pt x="8" y="494"/>
                  </a:lnTo>
                  <a:lnTo>
                    <a:pt x="37" y="492"/>
                  </a:lnTo>
                  <a:lnTo>
                    <a:pt x="52" y="481"/>
                  </a:lnTo>
                  <a:lnTo>
                    <a:pt x="58" y="387"/>
                  </a:lnTo>
                  <a:lnTo>
                    <a:pt x="60" y="388"/>
                  </a:lnTo>
                  <a:lnTo>
                    <a:pt x="69" y="370"/>
                  </a:lnTo>
                  <a:lnTo>
                    <a:pt x="89" y="361"/>
                  </a:lnTo>
                  <a:lnTo>
                    <a:pt x="98" y="325"/>
                  </a:lnTo>
                  <a:lnTo>
                    <a:pt x="130" y="280"/>
                  </a:lnTo>
                  <a:lnTo>
                    <a:pt x="153" y="261"/>
                  </a:lnTo>
                  <a:lnTo>
                    <a:pt x="166" y="208"/>
                  </a:lnTo>
                  <a:lnTo>
                    <a:pt x="165" y="161"/>
                  </a:lnTo>
                  <a:lnTo>
                    <a:pt x="182" y="104"/>
                  </a:lnTo>
                  <a:lnTo>
                    <a:pt x="192" y="49"/>
                  </a:lnTo>
                  <a:lnTo>
                    <a:pt x="203" y="47"/>
                  </a:lnTo>
                  <a:lnTo>
                    <a:pt x="216" y="38"/>
                  </a:lnTo>
                  <a:lnTo>
                    <a:pt x="253" y="21"/>
                  </a:lnTo>
                  <a:lnTo>
                    <a:pt x="262" y="0"/>
                  </a:lnTo>
                  <a:lnTo>
                    <a:pt x="265" y="1"/>
                  </a:lnTo>
                  <a:lnTo>
                    <a:pt x="279" y="26"/>
                  </a:lnTo>
                  <a:lnTo>
                    <a:pt x="296" y="107"/>
                  </a:lnTo>
                  <a:lnTo>
                    <a:pt x="304" y="115"/>
                  </a:lnTo>
                  <a:lnTo>
                    <a:pt x="308" y="125"/>
                  </a:lnTo>
                  <a:lnTo>
                    <a:pt x="315" y="129"/>
                  </a:lnTo>
                  <a:lnTo>
                    <a:pt x="321" y="149"/>
                  </a:lnTo>
                  <a:lnTo>
                    <a:pt x="327" y="149"/>
                  </a:lnTo>
                  <a:lnTo>
                    <a:pt x="326" y="137"/>
                  </a:lnTo>
                  <a:lnTo>
                    <a:pt x="330" y="133"/>
                  </a:lnTo>
                  <a:lnTo>
                    <a:pt x="337" y="137"/>
                  </a:lnTo>
                  <a:lnTo>
                    <a:pt x="337" y="149"/>
                  </a:lnTo>
                  <a:lnTo>
                    <a:pt x="345" y="161"/>
                  </a:lnTo>
                  <a:lnTo>
                    <a:pt x="359" y="159"/>
                  </a:lnTo>
                  <a:lnTo>
                    <a:pt x="372" y="173"/>
                  </a:lnTo>
                  <a:lnTo>
                    <a:pt x="398" y="181"/>
                  </a:lnTo>
                  <a:lnTo>
                    <a:pt x="418" y="212"/>
                  </a:lnTo>
                  <a:lnTo>
                    <a:pt x="430" y="215"/>
                  </a:lnTo>
                  <a:lnTo>
                    <a:pt x="436" y="226"/>
                  </a:lnTo>
                  <a:lnTo>
                    <a:pt x="444" y="230"/>
                  </a:lnTo>
                  <a:lnTo>
                    <a:pt x="453" y="249"/>
                  </a:lnTo>
                  <a:lnTo>
                    <a:pt x="464" y="253"/>
                  </a:lnTo>
                  <a:lnTo>
                    <a:pt x="468" y="263"/>
                  </a:lnTo>
                  <a:lnTo>
                    <a:pt x="479" y="264"/>
                  </a:lnTo>
                  <a:lnTo>
                    <a:pt x="482" y="268"/>
                  </a:lnTo>
                  <a:lnTo>
                    <a:pt x="444" y="295"/>
                  </a:lnTo>
                  <a:lnTo>
                    <a:pt x="437" y="326"/>
                  </a:lnTo>
                  <a:lnTo>
                    <a:pt x="425" y="349"/>
                  </a:lnTo>
                  <a:lnTo>
                    <a:pt x="426" y="359"/>
                  </a:lnTo>
                  <a:lnTo>
                    <a:pt x="433" y="364"/>
                  </a:lnTo>
                  <a:lnTo>
                    <a:pt x="452" y="364"/>
                  </a:lnTo>
                  <a:lnTo>
                    <a:pt x="466" y="357"/>
                  </a:lnTo>
                  <a:lnTo>
                    <a:pt x="478" y="366"/>
                  </a:lnTo>
                  <a:lnTo>
                    <a:pt x="472" y="375"/>
                  </a:lnTo>
                  <a:lnTo>
                    <a:pt x="478" y="397"/>
                  </a:lnTo>
                  <a:lnTo>
                    <a:pt x="509" y="436"/>
                  </a:lnTo>
                  <a:lnTo>
                    <a:pt x="533" y="458"/>
                  </a:lnTo>
                  <a:lnTo>
                    <a:pt x="678" y="512"/>
                  </a:lnTo>
                  <a:lnTo>
                    <a:pt x="725" y="512"/>
                  </a:lnTo>
                  <a:lnTo>
                    <a:pt x="581" y="667"/>
                  </a:lnTo>
                  <a:lnTo>
                    <a:pt x="524" y="667"/>
                  </a:lnTo>
                  <a:lnTo>
                    <a:pt x="498" y="680"/>
                  </a:lnTo>
                  <a:lnTo>
                    <a:pt x="477" y="699"/>
                  </a:lnTo>
                  <a:lnTo>
                    <a:pt x="447" y="709"/>
                  </a:lnTo>
                  <a:lnTo>
                    <a:pt x="428" y="722"/>
                  </a:lnTo>
                  <a:lnTo>
                    <a:pt x="405" y="722"/>
                  </a:lnTo>
                  <a:lnTo>
                    <a:pt x="376" y="706"/>
                  </a:lnTo>
                  <a:lnTo>
                    <a:pt x="342" y="716"/>
                  </a:lnTo>
                  <a:lnTo>
                    <a:pt x="329" y="732"/>
                  </a:lnTo>
                  <a:lnTo>
                    <a:pt x="306" y="742"/>
                  </a:lnTo>
                  <a:lnTo>
                    <a:pt x="285" y="742"/>
                  </a:lnTo>
                  <a:lnTo>
                    <a:pt x="234" y="729"/>
                  </a:lnTo>
                  <a:lnTo>
                    <a:pt x="223" y="719"/>
                  </a:lnTo>
                  <a:lnTo>
                    <a:pt x="174" y="689"/>
                  </a:lnTo>
                  <a:lnTo>
                    <a:pt x="136" y="687"/>
                  </a:lnTo>
                  <a:lnTo>
                    <a:pt x="136" y="650"/>
                  </a:lnTo>
                  <a:lnTo>
                    <a:pt x="102" y="634"/>
                  </a:lnTo>
                  <a:lnTo>
                    <a:pt x="81" y="582"/>
                  </a:lnTo>
                  <a:lnTo>
                    <a:pt x="54" y="561"/>
                  </a:lnTo>
                  <a:lnTo>
                    <a:pt x="40" y="536"/>
                  </a:lnTo>
                  <a:lnTo>
                    <a:pt x="0" y="519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870700" y="2389188"/>
              <a:ext cx="119063" cy="153987"/>
            </a:xfrm>
            <a:custGeom>
              <a:avLst/>
              <a:gdLst>
                <a:gd name="T0" fmla="*/ 0 w 74"/>
                <a:gd name="T1" fmla="*/ 79 h 97"/>
                <a:gd name="T2" fmla="*/ 1 w 74"/>
                <a:gd name="T3" fmla="*/ 89 h 97"/>
                <a:gd name="T4" fmla="*/ 8 w 74"/>
                <a:gd name="T5" fmla="*/ 94 h 97"/>
                <a:gd name="T6" fmla="*/ 27 w 74"/>
                <a:gd name="T7" fmla="*/ 94 h 97"/>
                <a:gd name="T8" fmla="*/ 40 w 74"/>
                <a:gd name="T9" fmla="*/ 87 h 97"/>
                <a:gd name="T10" fmla="*/ 52 w 74"/>
                <a:gd name="T11" fmla="*/ 96 h 97"/>
                <a:gd name="T12" fmla="*/ 68 w 74"/>
                <a:gd name="T13" fmla="*/ 68 h 97"/>
                <a:gd name="T14" fmla="*/ 63 w 74"/>
                <a:gd name="T15" fmla="*/ 62 h 97"/>
                <a:gd name="T16" fmla="*/ 41 w 74"/>
                <a:gd name="T17" fmla="*/ 65 h 97"/>
                <a:gd name="T18" fmla="*/ 39 w 74"/>
                <a:gd name="T19" fmla="*/ 69 h 97"/>
                <a:gd name="T20" fmla="*/ 32 w 74"/>
                <a:gd name="T21" fmla="*/ 65 h 97"/>
                <a:gd name="T22" fmla="*/ 40 w 74"/>
                <a:gd name="T23" fmla="*/ 64 h 97"/>
                <a:gd name="T24" fmla="*/ 45 w 74"/>
                <a:gd name="T25" fmla="*/ 54 h 97"/>
                <a:gd name="T26" fmla="*/ 73 w 74"/>
                <a:gd name="T27" fmla="*/ 41 h 97"/>
                <a:gd name="T28" fmla="*/ 70 w 74"/>
                <a:gd name="T29" fmla="*/ 22 h 97"/>
                <a:gd name="T30" fmla="*/ 56 w 74"/>
                <a:gd name="T31" fmla="*/ 0 h 97"/>
                <a:gd name="T32" fmla="*/ 18 w 74"/>
                <a:gd name="T33" fmla="*/ 26 h 97"/>
                <a:gd name="T34" fmla="*/ 12 w 74"/>
                <a:gd name="T35" fmla="*/ 57 h 97"/>
                <a:gd name="T36" fmla="*/ 0 w 74"/>
                <a:gd name="T37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7">
                  <a:moveTo>
                    <a:pt x="0" y="79"/>
                  </a:moveTo>
                  <a:lnTo>
                    <a:pt x="1" y="89"/>
                  </a:lnTo>
                  <a:lnTo>
                    <a:pt x="8" y="94"/>
                  </a:lnTo>
                  <a:lnTo>
                    <a:pt x="27" y="94"/>
                  </a:lnTo>
                  <a:lnTo>
                    <a:pt x="40" y="87"/>
                  </a:lnTo>
                  <a:lnTo>
                    <a:pt x="52" y="96"/>
                  </a:lnTo>
                  <a:lnTo>
                    <a:pt x="68" y="68"/>
                  </a:lnTo>
                  <a:lnTo>
                    <a:pt x="63" y="62"/>
                  </a:lnTo>
                  <a:lnTo>
                    <a:pt x="41" y="65"/>
                  </a:lnTo>
                  <a:lnTo>
                    <a:pt x="39" y="69"/>
                  </a:lnTo>
                  <a:lnTo>
                    <a:pt x="32" y="65"/>
                  </a:lnTo>
                  <a:lnTo>
                    <a:pt x="40" y="64"/>
                  </a:lnTo>
                  <a:lnTo>
                    <a:pt x="45" y="54"/>
                  </a:lnTo>
                  <a:lnTo>
                    <a:pt x="73" y="41"/>
                  </a:lnTo>
                  <a:lnTo>
                    <a:pt x="70" y="22"/>
                  </a:lnTo>
                  <a:lnTo>
                    <a:pt x="56" y="0"/>
                  </a:lnTo>
                  <a:lnTo>
                    <a:pt x="18" y="26"/>
                  </a:lnTo>
                  <a:lnTo>
                    <a:pt x="12" y="57"/>
                  </a:lnTo>
                  <a:lnTo>
                    <a:pt x="0" y="79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333875" y="3236913"/>
              <a:ext cx="427038" cy="511175"/>
            </a:xfrm>
            <a:custGeom>
              <a:avLst/>
              <a:gdLst>
                <a:gd name="T0" fmla="*/ 0 w 268"/>
                <a:gd name="T1" fmla="*/ 158 h 323"/>
                <a:gd name="T2" fmla="*/ 9 w 268"/>
                <a:gd name="T3" fmla="*/ 153 h 323"/>
                <a:gd name="T4" fmla="*/ 21 w 268"/>
                <a:gd name="T5" fmla="*/ 139 h 323"/>
                <a:gd name="T6" fmla="*/ 23 w 268"/>
                <a:gd name="T7" fmla="*/ 105 h 323"/>
                <a:gd name="T8" fmla="*/ 39 w 268"/>
                <a:gd name="T9" fmla="*/ 112 h 323"/>
                <a:gd name="T10" fmla="*/ 51 w 268"/>
                <a:gd name="T11" fmla="*/ 112 h 323"/>
                <a:gd name="T12" fmla="*/ 33 w 268"/>
                <a:gd name="T13" fmla="*/ 103 h 323"/>
                <a:gd name="T14" fmla="*/ 25 w 268"/>
                <a:gd name="T15" fmla="*/ 91 h 323"/>
                <a:gd name="T16" fmla="*/ 36 w 268"/>
                <a:gd name="T17" fmla="*/ 83 h 323"/>
                <a:gd name="T18" fmla="*/ 39 w 268"/>
                <a:gd name="T19" fmla="*/ 69 h 323"/>
                <a:gd name="T20" fmla="*/ 58 w 268"/>
                <a:gd name="T21" fmla="*/ 63 h 323"/>
                <a:gd name="T22" fmla="*/ 120 w 268"/>
                <a:gd name="T23" fmla="*/ 60 h 323"/>
                <a:gd name="T24" fmla="*/ 115 w 268"/>
                <a:gd name="T25" fmla="*/ 18 h 323"/>
                <a:gd name="T26" fmla="*/ 120 w 268"/>
                <a:gd name="T27" fmla="*/ 4 h 323"/>
                <a:gd name="T28" fmla="*/ 162 w 268"/>
                <a:gd name="T29" fmla="*/ 0 h 323"/>
                <a:gd name="T30" fmla="*/ 215 w 268"/>
                <a:gd name="T31" fmla="*/ 7 h 323"/>
                <a:gd name="T32" fmla="*/ 210 w 268"/>
                <a:gd name="T33" fmla="*/ 21 h 323"/>
                <a:gd name="T34" fmla="*/ 210 w 268"/>
                <a:gd name="T35" fmla="*/ 55 h 323"/>
                <a:gd name="T36" fmla="*/ 218 w 268"/>
                <a:gd name="T37" fmla="*/ 59 h 323"/>
                <a:gd name="T38" fmla="*/ 230 w 268"/>
                <a:gd name="T39" fmla="*/ 38 h 323"/>
                <a:gd name="T40" fmla="*/ 258 w 268"/>
                <a:gd name="T41" fmla="*/ 45 h 323"/>
                <a:gd name="T42" fmla="*/ 265 w 268"/>
                <a:gd name="T43" fmla="*/ 56 h 323"/>
                <a:gd name="T44" fmla="*/ 267 w 268"/>
                <a:gd name="T45" fmla="*/ 76 h 323"/>
                <a:gd name="T46" fmla="*/ 252 w 268"/>
                <a:gd name="T47" fmla="*/ 104 h 323"/>
                <a:gd name="T48" fmla="*/ 250 w 268"/>
                <a:gd name="T49" fmla="*/ 120 h 323"/>
                <a:gd name="T50" fmla="*/ 264 w 268"/>
                <a:gd name="T51" fmla="*/ 159 h 323"/>
                <a:gd name="T52" fmla="*/ 253 w 268"/>
                <a:gd name="T53" fmla="*/ 237 h 323"/>
                <a:gd name="T54" fmla="*/ 241 w 268"/>
                <a:gd name="T55" fmla="*/ 242 h 323"/>
                <a:gd name="T56" fmla="*/ 223 w 268"/>
                <a:gd name="T57" fmla="*/ 227 h 323"/>
                <a:gd name="T58" fmla="*/ 201 w 268"/>
                <a:gd name="T59" fmla="*/ 228 h 323"/>
                <a:gd name="T60" fmla="*/ 185 w 268"/>
                <a:gd name="T61" fmla="*/ 216 h 323"/>
                <a:gd name="T62" fmla="*/ 169 w 268"/>
                <a:gd name="T63" fmla="*/ 233 h 323"/>
                <a:gd name="T64" fmla="*/ 139 w 268"/>
                <a:gd name="T65" fmla="*/ 249 h 323"/>
                <a:gd name="T66" fmla="*/ 134 w 268"/>
                <a:gd name="T67" fmla="*/ 268 h 323"/>
                <a:gd name="T68" fmla="*/ 142 w 268"/>
                <a:gd name="T69" fmla="*/ 293 h 323"/>
                <a:gd name="T70" fmla="*/ 138 w 268"/>
                <a:gd name="T71" fmla="*/ 299 h 323"/>
                <a:gd name="T72" fmla="*/ 119 w 268"/>
                <a:gd name="T73" fmla="*/ 300 h 323"/>
                <a:gd name="T74" fmla="*/ 111 w 268"/>
                <a:gd name="T75" fmla="*/ 322 h 323"/>
                <a:gd name="T76" fmla="*/ 105 w 268"/>
                <a:gd name="T77" fmla="*/ 309 h 323"/>
                <a:gd name="T78" fmla="*/ 52 w 268"/>
                <a:gd name="T79" fmla="*/ 257 h 323"/>
                <a:gd name="T80" fmla="*/ 23 w 268"/>
                <a:gd name="T81" fmla="*/ 217 h 323"/>
                <a:gd name="T82" fmla="*/ 0 w 268"/>
                <a:gd name="T83" fmla="*/ 15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8" h="323">
                  <a:moveTo>
                    <a:pt x="0" y="158"/>
                  </a:moveTo>
                  <a:lnTo>
                    <a:pt x="9" y="153"/>
                  </a:lnTo>
                  <a:lnTo>
                    <a:pt x="21" y="139"/>
                  </a:lnTo>
                  <a:lnTo>
                    <a:pt x="23" y="105"/>
                  </a:lnTo>
                  <a:lnTo>
                    <a:pt x="39" y="112"/>
                  </a:lnTo>
                  <a:lnTo>
                    <a:pt x="51" y="112"/>
                  </a:lnTo>
                  <a:lnTo>
                    <a:pt x="33" y="103"/>
                  </a:lnTo>
                  <a:lnTo>
                    <a:pt x="25" y="91"/>
                  </a:lnTo>
                  <a:lnTo>
                    <a:pt x="36" y="83"/>
                  </a:lnTo>
                  <a:lnTo>
                    <a:pt x="39" y="69"/>
                  </a:lnTo>
                  <a:lnTo>
                    <a:pt x="58" y="63"/>
                  </a:lnTo>
                  <a:lnTo>
                    <a:pt x="120" y="60"/>
                  </a:lnTo>
                  <a:lnTo>
                    <a:pt x="115" y="18"/>
                  </a:lnTo>
                  <a:lnTo>
                    <a:pt x="120" y="4"/>
                  </a:lnTo>
                  <a:lnTo>
                    <a:pt x="162" y="0"/>
                  </a:lnTo>
                  <a:lnTo>
                    <a:pt x="215" y="7"/>
                  </a:lnTo>
                  <a:lnTo>
                    <a:pt x="210" y="21"/>
                  </a:lnTo>
                  <a:lnTo>
                    <a:pt x="210" y="55"/>
                  </a:lnTo>
                  <a:lnTo>
                    <a:pt x="218" y="59"/>
                  </a:lnTo>
                  <a:lnTo>
                    <a:pt x="230" y="38"/>
                  </a:lnTo>
                  <a:lnTo>
                    <a:pt x="258" y="45"/>
                  </a:lnTo>
                  <a:lnTo>
                    <a:pt x="265" y="56"/>
                  </a:lnTo>
                  <a:lnTo>
                    <a:pt x="267" y="76"/>
                  </a:lnTo>
                  <a:lnTo>
                    <a:pt x="252" y="104"/>
                  </a:lnTo>
                  <a:lnTo>
                    <a:pt x="250" y="120"/>
                  </a:lnTo>
                  <a:lnTo>
                    <a:pt x="264" y="159"/>
                  </a:lnTo>
                  <a:lnTo>
                    <a:pt x="253" y="237"/>
                  </a:lnTo>
                  <a:lnTo>
                    <a:pt x="241" y="242"/>
                  </a:lnTo>
                  <a:lnTo>
                    <a:pt x="223" y="227"/>
                  </a:lnTo>
                  <a:lnTo>
                    <a:pt x="201" y="228"/>
                  </a:lnTo>
                  <a:lnTo>
                    <a:pt x="185" y="216"/>
                  </a:lnTo>
                  <a:lnTo>
                    <a:pt x="169" y="233"/>
                  </a:lnTo>
                  <a:lnTo>
                    <a:pt x="139" y="249"/>
                  </a:lnTo>
                  <a:lnTo>
                    <a:pt x="134" y="268"/>
                  </a:lnTo>
                  <a:lnTo>
                    <a:pt x="142" y="293"/>
                  </a:lnTo>
                  <a:lnTo>
                    <a:pt x="138" y="299"/>
                  </a:lnTo>
                  <a:lnTo>
                    <a:pt x="119" y="300"/>
                  </a:lnTo>
                  <a:lnTo>
                    <a:pt x="111" y="322"/>
                  </a:lnTo>
                  <a:lnTo>
                    <a:pt x="105" y="309"/>
                  </a:lnTo>
                  <a:lnTo>
                    <a:pt x="52" y="257"/>
                  </a:lnTo>
                  <a:lnTo>
                    <a:pt x="23" y="217"/>
                  </a:lnTo>
                  <a:lnTo>
                    <a:pt x="0" y="158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373313" y="2295525"/>
              <a:ext cx="231775" cy="69850"/>
            </a:xfrm>
            <a:custGeom>
              <a:avLst/>
              <a:gdLst>
                <a:gd name="T0" fmla="*/ 0 w 146"/>
                <a:gd name="T1" fmla="*/ 26 h 43"/>
                <a:gd name="T2" fmla="*/ 0 w 146"/>
                <a:gd name="T3" fmla="*/ 42 h 43"/>
                <a:gd name="T4" fmla="*/ 2 w 146"/>
                <a:gd name="T5" fmla="*/ 42 h 43"/>
                <a:gd name="T6" fmla="*/ 5 w 146"/>
                <a:gd name="T7" fmla="*/ 36 h 43"/>
                <a:gd name="T8" fmla="*/ 46 w 146"/>
                <a:gd name="T9" fmla="*/ 33 h 43"/>
                <a:gd name="T10" fmla="*/ 49 w 146"/>
                <a:gd name="T11" fmla="*/ 24 h 43"/>
                <a:gd name="T12" fmla="*/ 68 w 146"/>
                <a:gd name="T13" fmla="*/ 24 h 43"/>
                <a:gd name="T14" fmla="*/ 81 w 146"/>
                <a:gd name="T15" fmla="*/ 14 h 43"/>
                <a:gd name="T16" fmla="*/ 104 w 146"/>
                <a:gd name="T17" fmla="*/ 27 h 43"/>
                <a:gd name="T18" fmla="*/ 127 w 146"/>
                <a:gd name="T19" fmla="*/ 33 h 43"/>
                <a:gd name="T20" fmla="*/ 145 w 146"/>
                <a:gd name="T21" fmla="*/ 23 h 43"/>
                <a:gd name="T22" fmla="*/ 145 w 146"/>
                <a:gd name="T23" fmla="*/ 14 h 43"/>
                <a:gd name="T24" fmla="*/ 116 w 146"/>
                <a:gd name="T25" fmla="*/ 18 h 43"/>
                <a:gd name="T26" fmla="*/ 107 w 146"/>
                <a:gd name="T27" fmla="*/ 10 h 43"/>
                <a:gd name="T28" fmla="*/ 98 w 146"/>
                <a:gd name="T29" fmla="*/ 10 h 43"/>
                <a:gd name="T30" fmla="*/ 84 w 146"/>
                <a:gd name="T31" fmla="*/ 0 h 43"/>
                <a:gd name="T32" fmla="*/ 69 w 146"/>
                <a:gd name="T33" fmla="*/ 1 h 43"/>
                <a:gd name="T34" fmla="*/ 61 w 146"/>
                <a:gd name="T35" fmla="*/ 13 h 43"/>
                <a:gd name="T36" fmla="*/ 12 w 146"/>
                <a:gd name="T37" fmla="*/ 13 h 43"/>
                <a:gd name="T38" fmla="*/ 12 w 146"/>
                <a:gd name="T39" fmla="*/ 20 h 43"/>
                <a:gd name="T40" fmla="*/ 0 w 146"/>
                <a:gd name="T41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43">
                  <a:moveTo>
                    <a:pt x="0" y="26"/>
                  </a:moveTo>
                  <a:lnTo>
                    <a:pt x="0" y="42"/>
                  </a:lnTo>
                  <a:lnTo>
                    <a:pt x="2" y="42"/>
                  </a:lnTo>
                  <a:lnTo>
                    <a:pt x="5" y="36"/>
                  </a:lnTo>
                  <a:lnTo>
                    <a:pt x="46" y="33"/>
                  </a:lnTo>
                  <a:lnTo>
                    <a:pt x="49" y="24"/>
                  </a:lnTo>
                  <a:lnTo>
                    <a:pt x="68" y="24"/>
                  </a:lnTo>
                  <a:lnTo>
                    <a:pt x="81" y="14"/>
                  </a:lnTo>
                  <a:lnTo>
                    <a:pt x="104" y="27"/>
                  </a:lnTo>
                  <a:lnTo>
                    <a:pt x="127" y="33"/>
                  </a:lnTo>
                  <a:lnTo>
                    <a:pt x="145" y="23"/>
                  </a:lnTo>
                  <a:lnTo>
                    <a:pt x="145" y="14"/>
                  </a:lnTo>
                  <a:lnTo>
                    <a:pt x="116" y="18"/>
                  </a:lnTo>
                  <a:lnTo>
                    <a:pt x="107" y="10"/>
                  </a:lnTo>
                  <a:lnTo>
                    <a:pt x="98" y="10"/>
                  </a:lnTo>
                  <a:lnTo>
                    <a:pt x="84" y="0"/>
                  </a:lnTo>
                  <a:lnTo>
                    <a:pt x="69" y="1"/>
                  </a:lnTo>
                  <a:lnTo>
                    <a:pt x="61" y="13"/>
                  </a:lnTo>
                  <a:lnTo>
                    <a:pt x="12" y="13"/>
                  </a:lnTo>
                  <a:lnTo>
                    <a:pt x="12" y="20"/>
                  </a:lnTo>
                  <a:lnTo>
                    <a:pt x="0" y="26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421063" y="2519363"/>
              <a:ext cx="341312" cy="531812"/>
            </a:xfrm>
            <a:custGeom>
              <a:avLst/>
              <a:gdLst>
                <a:gd name="T0" fmla="*/ 0 w 215"/>
                <a:gd name="T1" fmla="*/ 234 h 334"/>
                <a:gd name="T2" fmla="*/ 0 w 215"/>
                <a:gd name="T3" fmla="*/ 217 h 334"/>
                <a:gd name="T4" fmla="*/ 12 w 215"/>
                <a:gd name="T5" fmla="*/ 200 h 334"/>
                <a:gd name="T6" fmla="*/ 21 w 215"/>
                <a:gd name="T7" fmla="*/ 160 h 334"/>
                <a:gd name="T8" fmla="*/ 29 w 215"/>
                <a:gd name="T9" fmla="*/ 149 h 334"/>
                <a:gd name="T10" fmla="*/ 35 w 215"/>
                <a:gd name="T11" fmla="*/ 148 h 334"/>
                <a:gd name="T12" fmla="*/ 27 w 215"/>
                <a:gd name="T13" fmla="*/ 107 h 334"/>
                <a:gd name="T14" fmla="*/ 20 w 215"/>
                <a:gd name="T15" fmla="*/ 104 h 334"/>
                <a:gd name="T16" fmla="*/ 25 w 215"/>
                <a:gd name="T17" fmla="*/ 97 h 334"/>
                <a:gd name="T18" fmla="*/ 24 w 215"/>
                <a:gd name="T19" fmla="*/ 83 h 334"/>
                <a:gd name="T20" fmla="*/ 20 w 215"/>
                <a:gd name="T21" fmla="*/ 42 h 334"/>
                <a:gd name="T22" fmla="*/ 12 w 215"/>
                <a:gd name="T23" fmla="*/ 22 h 334"/>
                <a:gd name="T24" fmla="*/ 16 w 215"/>
                <a:gd name="T25" fmla="*/ 8 h 334"/>
                <a:gd name="T26" fmla="*/ 74 w 215"/>
                <a:gd name="T27" fmla="*/ 8 h 334"/>
                <a:gd name="T28" fmla="*/ 113 w 215"/>
                <a:gd name="T29" fmla="*/ 11 h 334"/>
                <a:gd name="T30" fmla="*/ 127 w 215"/>
                <a:gd name="T31" fmla="*/ 2 h 334"/>
                <a:gd name="T32" fmla="*/ 142 w 215"/>
                <a:gd name="T33" fmla="*/ 0 h 334"/>
                <a:gd name="T34" fmla="*/ 151 w 215"/>
                <a:gd name="T35" fmla="*/ 7 h 334"/>
                <a:gd name="T36" fmla="*/ 146 w 215"/>
                <a:gd name="T37" fmla="*/ 26 h 334"/>
                <a:gd name="T38" fmla="*/ 167 w 215"/>
                <a:gd name="T39" fmla="*/ 50 h 334"/>
                <a:gd name="T40" fmla="*/ 173 w 215"/>
                <a:gd name="T41" fmla="*/ 83 h 334"/>
                <a:gd name="T42" fmla="*/ 177 w 215"/>
                <a:gd name="T43" fmla="*/ 94 h 334"/>
                <a:gd name="T44" fmla="*/ 184 w 215"/>
                <a:gd name="T45" fmla="*/ 224 h 334"/>
                <a:gd name="T46" fmla="*/ 195 w 215"/>
                <a:gd name="T47" fmla="*/ 244 h 334"/>
                <a:gd name="T48" fmla="*/ 214 w 215"/>
                <a:gd name="T49" fmla="*/ 262 h 334"/>
                <a:gd name="T50" fmla="*/ 200 w 215"/>
                <a:gd name="T51" fmla="*/ 277 h 334"/>
                <a:gd name="T52" fmla="*/ 193 w 215"/>
                <a:gd name="T53" fmla="*/ 279 h 334"/>
                <a:gd name="T54" fmla="*/ 189 w 215"/>
                <a:gd name="T55" fmla="*/ 275 h 334"/>
                <a:gd name="T56" fmla="*/ 159 w 215"/>
                <a:gd name="T57" fmla="*/ 282 h 334"/>
                <a:gd name="T58" fmla="*/ 120 w 215"/>
                <a:gd name="T59" fmla="*/ 306 h 334"/>
                <a:gd name="T60" fmla="*/ 83 w 215"/>
                <a:gd name="T61" fmla="*/ 316 h 334"/>
                <a:gd name="T62" fmla="*/ 58 w 215"/>
                <a:gd name="T63" fmla="*/ 333 h 334"/>
                <a:gd name="T64" fmla="*/ 4 w 215"/>
                <a:gd name="T65" fmla="*/ 311 h 334"/>
                <a:gd name="T66" fmla="*/ 9 w 215"/>
                <a:gd name="T67" fmla="*/ 306 h 334"/>
                <a:gd name="T68" fmla="*/ 23 w 215"/>
                <a:gd name="T69" fmla="*/ 306 h 334"/>
                <a:gd name="T70" fmla="*/ 20 w 215"/>
                <a:gd name="T71" fmla="*/ 282 h 334"/>
                <a:gd name="T72" fmla="*/ 9 w 215"/>
                <a:gd name="T73" fmla="*/ 275 h 334"/>
                <a:gd name="T74" fmla="*/ 0 w 215"/>
                <a:gd name="T75" fmla="*/ 2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" h="334">
                  <a:moveTo>
                    <a:pt x="0" y="234"/>
                  </a:moveTo>
                  <a:lnTo>
                    <a:pt x="0" y="217"/>
                  </a:lnTo>
                  <a:lnTo>
                    <a:pt x="12" y="200"/>
                  </a:lnTo>
                  <a:lnTo>
                    <a:pt x="21" y="160"/>
                  </a:lnTo>
                  <a:lnTo>
                    <a:pt x="29" y="149"/>
                  </a:lnTo>
                  <a:lnTo>
                    <a:pt x="35" y="148"/>
                  </a:lnTo>
                  <a:lnTo>
                    <a:pt x="27" y="107"/>
                  </a:lnTo>
                  <a:lnTo>
                    <a:pt x="20" y="104"/>
                  </a:lnTo>
                  <a:lnTo>
                    <a:pt x="25" y="97"/>
                  </a:lnTo>
                  <a:lnTo>
                    <a:pt x="24" y="83"/>
                  </a:lnTo>
                  <a:lnTo>
                    <a:pt x="20" y="42"/>
                  </a:lnTo>
                  <a:lnTo>
                    <a:pt x="12" y="22"/>
                  </a:lnTo>
                  <a:lnTo>
                    <a:pt x="16" y="8"/>
                  </a:lnTo>
                  <a:lnTo>
                    <a:pt x="74" y="8"/>
                  </a:lnTo>
                  <a:lnTo>
                    <a:pt x="113" y="11"/>
                  </a:lnTo>
                  <a:lnTo>
                    <a:pt x="127" y="2"/>
                  </a:lnTo>
                  <a:lnTo>
                    <a:pt x="142" y="0"/>
                  </a:lnTo>
                  <a:lnTo>
                    <a:pt x="151" y="7"/>
                  </a:lnTo>
                  <a:lnTo>
                    <a:pt x="146" y="26"/>
                  </a:lnTo>
                  <a:lnTo>
                    <a:pt x="167" y="50"/>
                  </a:lnTo>
                  <a:lnTo>
                    <a:pt x="173" y="83"/>
                  </a:lnTo>
                  <a:lnTo>
                    <a:pt x="177" y="94"/>
                  </a:lnTo>
                  <a:lnTo>
                    <a:pt x="184" y="224"/>
                  </a:lnTo>
                  <a:lnTo>
                    <a:pt x="195" y="244"/>
                  </a:lnTo>
                  <a:lnTo>
                    <a:pt x="214" y="262"/>
                  </a:lnTo>
                  <a:lnTo>
                    <a:pt x="200" y="277"/>
                  </a:lnTo>
                  <a:lnTo>
                    <a:pt x="193" y="279"/>
                  </a:lnTo>
                  <a:lnTo>
                    <a:pt x="189" y="275"/>
                  </a:lnTo>
                  <a:lnTo>
                    <a:pt x="159" y="282"/>
                  </a:lnTo>
                  <a:lnTo>
                    <a:pt x="120" y="306"/>
                  </a:lnTo>
                  <a:lnTo>
                    <a:pt x="83" y="316"/>
                  </a:lnTo>
                  <a:lnTo>
                    <a:pt x="58" y="333"/>
                  </a:lnTo>
                  <a:lnTo>
                    <a:pt x="4" y="311"/>
                  </a:lnTo>
                  <a:lnTo>
                    <a:pt x="9" y="306"/>
                  </a:lnTo>
                  <a:lnTo>
                    <a:pt x="23" y="306"/>
                  </a:lnTo>
                  <a:lnTo>
                    <a:pt x="20" y="282"/>
                  </a:lnTo>
                  <a:lnTo>
                    <a:pt x="9" y="275"/>
                  </a:lnTo>
                  <a:lnTo>
                    <a:pt x="0" y="234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513013" y="2390775"/>
              <a:ext cx="561975" cy="449263"/>
            </a:xfrm>
            <a:custGeom>
              <a:avLst/>
              <a:gdLst>
                <a:gd name="T0" fmla="*/ 0 w 355"/>
                <a:gd name="T1" fmla="*/ 100 h 284"/>
                <a:gd name="T2" fmla="*/ 14 w 355"/>
                <a:gd name="T3" fmla="*/ 91 h 284"/>
                <a:gd name="T4" fmla="*/ 25 w 355"/>
                <a:gd name="T5" fmla="*/ 107 h 284"/>
                <a:gd name="T6" fmla="*/ 56 w 355"/>
                <a:gd name="T7" fmla="*/ 147 h 284"/>
                <a:gd name="T8" fmla="*/ 85 w 355"/>
                <a:gd name="T9" fmla="*/ 185 h 284"/>
                <a:gd name="T10" fmla="*/ 120 w 355"/>
                <a:gd name="T11" fmla="*/ 161 h 284"/>
                <a:gd name="T12" fmla="*/ 140 w 355"/>
                <a:gd name="T13" fmla="*/ 147 h 284"/>
                <a:gd name="T14" fmla="*/ 149 w 355"/>
                <a:gd name="T15" fmla="*/ 140 h 284"/>
                <a:gd name="T16" fmla="*/ 199 w 355"/>
                <a:gd name="T17" fmla="*/ 158 h 284"/>
                <a:gd name="T18" fmla="*/ 210 w 355"/>
                <a:gd name="T19" fmla="*/ 174 h 284"/>
                <a:gd name="T20" fmla="*/ 217 w 355"/>
                <a:gd name="T21" fmla="*/ 195 h 284"/>
                <a:gd name="T22" fmla="*/ 213 w 355"/>
                <a:gd name="T23" fmla="*/ 209 h 284"/>
                <a:gd name="T24" fmla="*/ 225 w 355"/>
                <a:gd name="T25" fmla="*/ 216 h 284"/>
                <a:gd name="T26" fmla="*/ 236 w 355"/>
                <a:gd name="T27" fmla="*/ 213 h 284"/>
                <a:gd name="T28" fmla="*/ 256 w 355"/>
                <a:gd name="T29" fmla="*/ 213 h 284"/>
                <a:gd name="T30" fmla="*/ 274 w 355"/>
                <a:gd name="T31" fmla="*/ 253 h 284"/>
                <a:gd name="T32" fmla="*/ 267 w 355"/>
                <a:gd name="T33" fmla="*/ 275 h 284"/>
                <a:gd name="T34" fmla="*/ 286 w 355"/>
                <a:gd name="T35" fmla="*/ 283 h 284"/>
                <a:gd name="T36" fmla="*/ 298 w 355"/>
                <a:gd name="T37" fmla="*/ 280 h 284"/>
                <a:gd name="T38" fmla="*/ 316 w 355"/>
                <a:gd name="T39" fmla="*/ 267 h 284"/>
                <a:gd name="T40" fmla="*/ 340 w 355"/>
                <a:gd name="T41" fmla="*/ 240 h 284"/>
                <a:gd name="T42" fmla="*/ 326 w 355"/>
                <a:gd name="T43" fmla="*/ 230 h 284"/>
                <a:gd name="T44" fmla="*/ 326 w 355"/>
                <a:gd name="T45" fmla="*/ 219 h 284"/>
                <a:gd name="T46" fmla="*/ 354 w 355"/>
                <a:gd name="T47" fmla="*/ 226 h 284"/>
                <a:gd name="T48" fmla="*/ 341 w 355"/>
                <a:gd name="T49" fmla="*/ 203 h 284"/>
                <a:gd name="T50" fmla="*/ 344 w 355"/>
                <a:gd name="T51" fmla="*/ 183 h 284"/>
                <a:gd name="T52" fmla="*/ 339 w 355"/>
                <a:gd name="T53" fmla="*/ 172 h 284"/>
                <a:gd name="T54" fmla="*/ 331 w 355"/>
                <a:gd name="T55" fmla="*/ 141 h 284"/>
                <a:gd name="T56" fmla="*/ 325 w 355"/>
                <a:gd name="T57" fmla="*/ 110 h 284"/>
                <a:gd name="T58" fmla="*/ 314 w 355"/>
                <a:gd name="T59" fmla="*/ 83 h 284"/>
                <a:gd name="T60" fmla="*/ 306 w 355"/>
                <a:gd name="T61" fmla="*/ 83 h 284"/>
                <a:gd name="T62" fmla="*/ 321 w 355"/>
                <a:gd name="T63" fmla="*/ 67 h 284"/>
                <a:gd name="T64" fmla="*/ 305 w 355"/>
                <a:gd name="T65" fmla="*/ 53 h 284"/>
                <a:gd name="T66" fmla="*/ 301 w 355"/>
                <a:gd name="T67" fmla="*/ 36 h 284"/>
                <a:gd name="T68" fmla="*/ 290 w 355"/>
                <a:gd name="T69" fmla="*/ 25 h 284"/>
                <a:gd name="T70" fmla="*/ 287 w 355"/>
                <a:gd name="T71" fmla="*/ 11 h 284"/>
                <a:gd name="T72" fmla="*/ 274 w 355"/>
                <a:gd name="T73" fmla="*/ 9 h 284"/>
                <a:gd name="T74" fmla="*/ 259 w 355"/>
                <a:gd name="T75" fmla="*/ 26 h 284"/>
                <a:gd name="T76" fmla="*/ 229 w 355"/>
                <a:gd name="T77" fmla="*/ 24 h 284"/>
                <a:gd name="T78" fmla="*/ 198 w 355"/>
                <a:gd name="T79" fmla="*/ 25 h 284"/>
                <a:gd name="T80" fmla="*/ 177 w 355"/>
                <a:gd name="T81" fmla="*/ 32 h 284"/>
                <a:gd name="T82" fmla="*/ 178 w 355"/>
                <a:gd name="T83" fmla="*/ 14 h 284"/>
                <a:gd name="T84" fmla="*/ 105 w 355"/>
                <a:gd name="T85" fmla="*/ 8 h 284"/>
                <a:gd name="T86" fmla="*/ 93 w 355"/>
                <a:gd name="T87" fmla="*/ 4 h 284"/>
                <a:gd name="T88" fmla="*/ 68 w 355"/>
                <a:gd name="T89" fmla="*/ 16 h 284"/>
                <a:gd name="T90" fmla="*/ 63 w 355"/>
                <a:gd name="T91" fmla="*/ 35 h 284"/>
                <a:gd name="T92" fmla="*/ 37 w 355"/>
                <a:gd name="T93" fmla="*/ 55 h 284"/>
                <a:gd name="T94" fmla="*/ 17 w 355"/>
                <a:gd name="T95" fmla="*/ 66 h 284"/>
                <a:gd name="T96" fmla="*/ 0 w 355"/>
                <a:gd name="T97" fmla="*/ 9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5" h="284">
                  <a:moveTo>
                    <a:pt x="0" y="90"/>
                  </a:moveTo>
                  <a:lnTo>
                    <a:pt x="0" y="100"/>
                  </a:lnTo>
                  <a:lnTo>
                    <a:pt x="2" y="101"/>
                  </a:lnTo>
                  <a:lnTo>
                    <a:pt x="14" y="91"/>
                  </a:lnTo>
                  <a:lnTo>
                    <a:pt x="16" y="104"/>
                  </a:lnTo>
                  <a:lnTo>
                    <a:pt x="25" y="107"/>
                  </a:lnTo>
                  <a:lnTo>
                    <a:pt x="33" y="133"/>
                  </a:lnTo>
                  <a:lnTo>
                    <a:pt x="56" y="147"/>
                  </a:lnTo>
                  <a:lnTo>
                    <a:pt x="63" y="164"/>
                  </a:lnTo>
                  <a:lnTo>
                    <a:pt x="85" y="185"/>
                  </a:lnTo>
                  <a:lnTo>
                    <a:pt x="99" y="185"/>
                  </a:lnTo>
                  <a:lnTo>
                    <a:pt x="120" y="161"/>
                  </a:lnTo>
                  <a:lnTo>
                    <a:pt x="127" y="145"/>
                  </a:lnTo>
                  <a:lnTo>
                    <a:pt x="140" y="147"/>
                  </a:lnTo>
                  <a:lnTo>
                    <a:pt x="149" y="144"/>
                  </a:lnTo>
                  <a:lnTo>
                    <a:pt x="149" y="140"/>
                  </a:lnTo>
                  <a:lnTo>
                    <a:pt x="183" y="141"/>
                  </a:lnTo>
                  <a:lnTo>
                    <a:pt x="199" y="158"/>
                  </a:lnTo>
                  <a:lnTo>
                    <a:pt x="201" y="168"/>
                  </a:lnTo>
                  <a:lnTo>
                    <a:pt x="210" y="174"/>
                  </a:lnTo>
                  <a:lnTo>
                    <a:pt x="210" y="186"/>
                  </a:lnTo>
                  <a:lnTo>
                    <a:pt x="217" y="195"/>
                  </a:lnTo>
                  <a:lnTo>
                    <a:pt x="218" y="205"/>
                  </a:lnTo>
                  <a:lnTo>
                    <a:pt x="213" y="209"/>
                  </a:lnTo>
                  <a:lnTo>
                    <a:pt x="208" y="226"/>
                  </a:lnTo>
                  <a:lnTo>
                    <a:pt x="225" y="216"/>
                  </a:lnTo>
                  <a:lnTo>
                    <a:pt x="226" y="223"/>
                  </a:lnTo>
                  <a:lnTo>
                    <a:pt x="236" y="213"/>
                  </a:lnTo>
                  <a:lnTo>
                    <a:pt x="244" y="219"/>
                  </a:lnTo>
                  <a:lnTo>
                    <a:pt x="256" y="213"/>
                  </a:lnTo>
                  <a:lnTo>
                    <a:pt x="267" y="224"/>
                  </a:lnTo>
                  <a:lnTo>
                    <a:pt x="274" y="253"/>
                  </a:lnTo>
                  <a:lnTo>
                    <a:pt x="274" y="267"/>
                  </a:lnTo>
                  <a:lnTo>
                    <a:pt x="267" y="275"/>
                  </a:lnTo>
                  <a:lnTo>
                    <a:pt x="276" y="273"/>
                  </a:lnTo>
                  <a:lnTo>
                    <a:pt x="286" y="283"/>
                  </a:lnTo>
                  <a:lnTo>
                    <a:pt x="290" y="283"/>
                  </a:lnTo>
                  <a:lnTo>
                    <a:pt x="298" y="280"/>
                  </a:lnTo>
                  <a:lnTo>
                    <a:pt x="306" y="260"/>
                  </a:lnTo>
                  <a:lnTo>
                    <a:pt x="316" y="267"/>
                  </a:lnTo>
                  <a:lnTo>
                    <a:pt x="331" y="266"/>
                  </a:lnTo>
                  <a:lnTo>
                    <a:pt x="340" y="240"/>
                  </a:lnTo>
                  <a:lnTo>
                    <a:pt x="339" y="232"/>
                  </a:lnTo>
                  <a:lnTo>
                    <a:pt x="326" y="230"/>
                  </a:lnTo>
                  <a:lnTo>
                    <a:pt x="329" y="226"/>
                  </a:lnTo>
                  <a:lnTo>
                    <a:pt x="326" y="219"/>
                  </a:lnTo>
                  <a:lnTo>
                    <a:pt x="341" y="216"/>
                  </a:lnTo>
                  <a:lnTo>
                    <a:pt x="354" y="226"/>
                  </a:lnTo>
                  <a:lnTo>
                    <a:pt x="349" y="205"/>
                  </a:lnTo>
                  <a:lnTo>
                    <a:pt x="341" y="203"/>
                  </a:lnTo>
                  <a:lnTo>
                    <a:pt x="351" y="189"/>
                  </a:lnTo>
                  <a:lnTo>
                    <a:pt x="344" y="183"/>
                  </a:lnTo>
                  <a:lnTo>
                    <a:pt x="345" y="171"/>
                  </a:lnTo>
                  <a:lnTo>
                    <a:pt x="339" y="172"/>
                  </a:lnTo>
                  <a:lnTo>
                    <a:pt x="332" y="165"/>
                  </a:lnTo>
                  <a:lnTo>
                    <a:pt x="331" y="141"/>
                  </a:lnTo>
                  <a:lnTo>
                    <a:pt x="340" y="130"/>
                  </a:lnTo>
                  <a:lnTo>
                    <a:pt x="325" y="110"/>
                  </a:lnTo>
                  <a:lnTo>
                    <a:pt x="322" y="86"/>
                  </a:lnTo>
                  <a:lnTo>
                    <a:pt x="314" y="83"/>
                  </a:lnTo>
                  <a:lnTo>
                    <a:pt x="306" y="91"/>
                  </a:lnTo>
                  <a:lnTo>
                    <a:pt x="306" y="83"/>
                  </a:lnTo>
                  <a:lnTo>
                    <a:pt x="321" y="72"/>
                  </a:lnTo>
                  <a:lnTo>
                    <a:pt x="321" y="67"/>
                  </a:lnTo>
                  <a:lnTo>
                    <a:pt x="309" y="60"/>
                  </a:lnTo>
                  <a:lnTo>
                    <a:pt x="305" y="53"/>
                  </a:lnTo>
                  <a:lnTo>
                    <a:pt x="301" y="53"/>
                  </a:lnTo>
                  <a:lnTo>
                    <a:pt x="301" y="36"/>
                  </a:lnTo>
                  <a:lnTo>
                    <a:pt x="297" y="28"/>
                  </a:lnTo>
                  <a:lnTo>
                    <a:pt x="290" y="25"/>
                  </a:lnTo>
                  <a:lnTo>
                    <a:pt x="293" y="14"/>
                  </a:lnTo>
                  <a:lnTo>
                    <a:pt x="287" y="11"/>
                  </a:lnTo>
                  <a:lnTo>
                    <a:pt x="282" y="14"/>
                  </a:lnTo>
                  <a:lnTo>
                    <a:pt x="274" y="9"/>
                  </a:lnTo>
                  <a:lnTo>
                    <a:pt x="274" y="19"/>
                  </a:lnTo>
                  <a:lnTo>
                    <a:pt x="259" y="26"/>
                  </a:lnTo>
                  <a:lnTo>
                    <a:pt x="258" y="35"/>
                  </a:lnTo>
                  <a:lnTo>
                    <a:pt x="229" y="24"/>
                  </a:lnTo>
                  <a:lnTo>
                    <a:pt x="213" y="41"/>
                  </a:lnTo>
                  <a:lnTo>
                    <a:pt x="198" y="25"/>
                  </a:lnTo>
                  <a:lnTo>
                    <a:pt x="185" y="35"/>
                  </a:lnTo>
                  <a:lnTo>
                    <a:pt x="177" y="32"/>
                  </a:lnTo>
                  <a:lnTo>
                    <a:pt x="172" y="28"/>
                  </a:lnTo>
                  <a:lnTo>
                    <a:pt x="178" y="14"/>
                  </a:lnTo>
                  <a:lnTo>
                    <a:pt x="131" y="19"/>
                  </a:lnTo>
                  <a:lnTo>
                    <a:pt x="105" y="8"/>
                  </a:lnTo>
                  <a:lnTo>
                    <a:pt x="97" y="12"/>
                  </a:lnTo>
                  <a:lnTo>
                    <a:pt x="93" y="4"/>
                  </a:lnTo>
                  <a:lnTo>
                    <a:pt x="64" y="0"/>
                  </a:lnTo>
                  <a:lnTo>
                    <a:pt x="68" y="16"/>
                  </a:lnTo>
                  <a:lnTo>
                    <a:pt x="55" y="28"/>
                  </a:lnTo>
                  <a:lnTo>
                    <a:pt x="63" y="35"/>
                  </a:lnTo>
                  <a:lnTo>
                    <a:pt x="64" y="52"/>
                  </a:lnTo>
                  <a:lnTo>
                    <a:pt x="37" y="55"/>
                  </a:lnTo>
                  <a:lnTo>
                    <a:pt x="22" y="62"/>
                  </a:lnTo>
                  <a:lnTo>
                    <a:pt x="17" y="66"/>
                  </a:lnTo>
                  <a:lnTo>
                    <a:pt x="8" y="86"/>
                  </a:lnTo>
                  <a:lnTo>
                    <a:pt x="0" y="90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003550" y="2554288"/>
              <a:ext cx="471488" cy="522287"/>
            </a:xfrm>
            <a:custGeom>
              <a:avLst/>
              <a:gdLst>
                <a:gd name="T0" fmla="*/ 10 w 297"/>
                <a:gd name="T1" fmla="*/ 199 h 328"/>
                <a:gd name="T2" fmla="*/ 6 w 297"/>
                <a:gd name="T3" fmla="*/ 176 h 328"/>
                <a:gd name="T4" fmla="*/ 18 w 297"/>
                <a:gd name="T5" fmla="*/ 162 h 328"/>
                <a:gd name="T6" fmla="*/ 27 w 297"/>
                <a:gd name="T7" fmla="*/ 129 h 328"/>
                <a:gd name="T8" fmla="*/ 17 w 297"/>
                <a:gd name="T9" fmla="*/ 123 h 328"/>
                <a:gd name="T10" fmla="*/ 29 w 297"/>
                <a:gd name="T11" fmla="*/ 113 h 328"/>
                <a:gd name="T12" fmla="*/ 37 w 297"/>
                <a:gd name="T13" fmla="*/ 102 h 328"/>
                <a:gd name="T14" fmla="*/ 39 w 297"/>
                <a:gd name="T15" fmla="*/ 87 h 328"/>
                <a:gd name="T16" fmla="*/ 33 w 297"/>
                <a:gd name="T17" fmla="*/ 68 h 328"/>
                <a:gd name="T18" fmla="*/ 20 w 297"/>
                <a:gd name="T19" fmla="*/ 63 h 328"/>
                <a:gd name="T20" fmla="*/ 28 w 297"/>
                <a:gd name="T21" fmla="*/ 28 h 328"/>
                <a:gd name="T22" fmla="*/ 56 w 297"/>
                <a:gd name="T23" fmla="*/ 23 h 328"/>
                <a:gd name="T24" fmla="*/ 72 w 297"/>
                <a:gd name="T25" fmla="*/ 28 h 328"/>
                <a:gd name="T26" fmla="*/ 90 w 297"/>
                <a:gd name="T27" fmla="*/ 19 h 328"/>
                <a:gd name="T28" fmla="*/ 101 w 297"/>
                <a:gd name="T29" fmla="*/ 7 h 328"/>
                <a:gd name="T30" fmla="*/ 112 w 297"/>
                <a:gd name="T31" fmla="*/ 0 h 328"/>
                <a:gd name="T32" fmla="*/ 121 w 297"/>
                <a:gd name="T33" fmla="*/ 23 h 328"/>
                <a:gd name="T34" fmla="*/ 144 w 297"/>
                <a:gd name="T35" fmla="*/ 14 h 328"/>
                <a:gd name="T36" fmla="*/ 162 w 297"/>
                <a:gd name="T37" fmla="*/ 19 h 328"/>
                <a:gd name="T38" fmla="*/ 174 w 297"/>
                <a:gd name="T39" fmla="*/ 42 h 328"/>
                <a:gd name="T40" fmla="*/ 194 w 297"/>
                <a:gd name="T41" fmla="*/ 49 h 328"/>
                <a:gd name="T42" fmla="*/ 208 w 297"/>
                <a:gd name="T43" fmla="*/ 47 h 328"/>
                <a:gd name="T44" fmla="*/ 255 w 297"/>
                <a:gd name="T45" fmla="*/ 43 h 328"/>
                <a:gd name="T46" fmla="*/ 274 w 297"/>
                <a:gd name="T47" fmla="*/ 61 h 328"/>
                <a:gd name="T48" fmla="*/ 286 w 297"/>
                <a:gd name="T49" fmla="*/ 75 h 328"/>
                <a:gd name="T50" fmla="*/ 287 w 297"/>
                <a:gd name="T51" fmla="*/ 85 h 328"/>
                <a:gd name="T52" fmla="*/ 290 w 297"/>
                <a:gd name="T53" fmla="*/ 127 h 328"/>
                <a:gd name="T54" fmla="*/ 273 w 297"/>
                <a:gd name="T55" fmla="*/ 178 h 328"/>
                <a:gd name="T56" fmla="*/ 260 w 297"/>
                <a:gd name="T57" fmla="*/ 211 h 328"/>
                <a:gd name="T58" fmla="*/ 281 w 297"/>
                <a:gd name="T59" fmla="*/ 259 h 328"/>
                <a:gd name="T60" fmla="*/ 270 w 297"/>
                <a:gd name="T61" fmla="*/ 283 h 328"/>
                <a:gd name="T62" fmla="*/ 227 w 297"/>
                <a:gd name="T63" fmla="*/ 283 h 328"/>
                <a:gd name="T64" fmla="*/ 118 w 297"/>
                <a:gd name="T65" fmla="*/ 300 h 328"/>
                <a:gd name="T66" fmla="*/ 50 w 297"/>
                <a:gd name="T67" fmla="*/ 324 h 328"/>
                <a:gd name="T68" fmla="*/ 48 w 297"/>
                <a:gd name="T69" fmla="*/ 289 h 328"/>
                <a:gd name="T70" fmla="*/ 58 w 297"/>
                <a:gd name="T71" fmla="*/ 275 h 328"/>
                <a:gd name="T72" fmla="*/ 39 w 297"/>
                <a:gd name="T73" fmla="*/ 244 h 328"/>
                <a:gd name="T74" fmla="*/ 0 w 297"/>
                <a:gd name="T75" fmla="*/ 2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" h="328">
                  <a:moveTo>
                    <a:pt x="0" y="216"/>
                  </a:moveTo>
                  <a:lnTo>
                    <a:pt x="10" y="199"/>
                  </a:lnTo>
                  <a:lnTo>
                    <a:pt x="14" y="185"/>
                  </a:lnTo>
                  <a:lnTo>
                    <a:pt x="6" y="176"/>
                  </a:lnTo>
                  <a:lnTo>
                    <a:pt x="4" y="164"/>
                  </a:lnTo>
                  <a:lnTo>
                    <a:pt x="18" y="162"/>
                  </a:lnTo>
                  <a:lnTo>
                    <a:pt x="28" y="137"/>
                  </a:lnTo>
                  <a:lnTo>
                    <a:pt x="27" y="129"/>
                  </a:lnTo>
                  <a:lnTo>
                    <a:pt x="14" y="127"/>
                  </a:lnTo>
                  <a:lnTo>
                    <a:pt x="17" y="123"/>
                  </a:lnTo>
                  <a:lnTo>
                    <a:pt x="14" y="116"/>
                  </a:lnTo>
                  <a:lnTo>
                    <a:pt x="29" y="113"/>
                  </a:lnTo>
                  <a:lnTo>
                    <a:pt x="41" y="123"/>
                  </a:lnTo>
                  <a:lnTo>
                    <a:pt x="37" y="102"/>
                  </a:lnTo>
                  <a:lnTo>
                    <a:pt x="29" y="101"/>
                  </a:lnTo>
                  <a:lnTo>
                    <a:pt x="39" y="87"/>
                  </a:lnTo>
                  <a:lnTo>
                    <a:pt x="32" y="81"/>
                  </a:lnTo>
                  <a:lnTo>
                    <a:pt x="33" y="68"/>
                  </a:lnTo>
                  <a:lnTo>
                    <a:pt x="27" y="70"/>
                  </a:lnTo>
                  <a:lnTo>
                    <a:pt x="20" y="63"/>
                  </a:lnTo>
                  <a:lnTo>
                    <a:pt x="18" y="39"/>
                  </a:lnTo>
                  <a:lnTo>
                    <a:pt x="28" y="28"/>
                  </a:lnTo>
                  <a:lnTo>
                    <a:pt x="48" y="14"/>
                  </a:lnTo>
                  <a:lnTo>
                    <a:pt x="56" y="23"/>
                  </a:lnTo>
                  <a:lnTo>
                    <a:pt x="63" y="22"/>
                  </a:lnTo>
                  <a:lnTo>
                    <a:pt x="72" y="28"/>
                  </a:lnTo>
                  <a:lnTo>
                    <a:pt x="75" y="22"/>
                  </a:lnTo>
                  <a:lnTo>
                    <a:pt x="90" y="19"/>
                  </a:lnTo>
                  <a:lnTo>
                    <a:pt x="91" y="4"/>
                  </a:lnTo>
                  <a:lnTo>
                    <a:pt x="101" y="7"/>
                  </a:lnTo>
                  <a:lnTo>
                    <a:pt x="104" y="1"/>
                  </a:lnTo>
                  <a:lnTo>
                    <a:pt x="112" y="0"/>
                  </a:lnTo>
                  <a:lnTo>
                    <a:pt x="114" y="23"/>
                  </a:lnTo>
                  <a:lnTo>
                    <a:pt x="121" y="23"/>
                  </a:lnTo>
                  <a:lnTo>
                    <a:pt x="133" y="14"/>
                  </a:lnTo>
                  <a:lnTo>
                    <a:pt x="144" y="14"/>
                  </a:lnTo>
                  <a:lnTo>
                    <a:pt x="152" y="22"/>
                  </a:lnTo>
                  <a:lnTo>
                    <a:pt x="162" y="19"/>
                  </a:lnTo>
                  <a:lnTo>
                    <a:pt x="173" y="36"/>
                  </a:lnTo>
                  <a:lnTo>
                    <a:pt x="174" y="42"/>
                  </a:lnTo>
                  <a:lnTo>
                    <a:pt x="187" y="53"/>
                  </a:lnTo>
                  <a:lnTo>
                    <a:pt x="194" y="49"/>
                  </a:lnTo>
                  <a:lnTo>
                    <a:pt x="201" y="56"/>
                  </a:lnTo>
                  <a:lnTo>
                    <a:pt x="208" y="47"/>
                  </a:lnTo>
                  <a:lnTo>
                    <a:pt x="239" y="37"/>
                  </a:lnTo>
                  <a:lnTo>
                    <a:pt x="255" y="43"/>
                  </a:lnTo>
                  <a:lnTo>
                    <a:pt x="260" y="39"/>
                  </a:lnTo>
                  <a:lnTo>
                    <a:pt x="274" y="61"/>
                  </a:lnTo>
                  <a:lnTo>
                    <a:pt x="285" y="61"/>
                  </a:lnTo>
                  <a:lnTo>
                    <a:pt x="286" y="75"/>
                  </a:lnTo>
                  <a:lnTo>
                    <a:pt x="281" y="82"/>
                  </a:lnTo>
                  <a:lnTo>
                    <a:pt x="287" y="85"/>
                  </a:lnTo>
                  <a:lnTo>
                    <a:pt x="296" y="126"/>
                  </a:lnTo>
                  <a:lnTo>
                    <a:pt x="290" y="127"/>
                  </a:lnTo>
                  <a:lnTo>
                    <a:pt x="282" y="138"/>
                  </a:lnTo>
                  <a:lnTo>
                    <a:pt x="273" y="178"/>
                  </a:lnTo>
                  <a:lnTo>
                    <a:pt x="260" y="195"/>
                  </a:lnTo>
                  <a:lnTo>
                    <a:pt x="260" y="211"/>
                  </a:lnTo>
                  <a:lnTo>
                    <a:pt x="270" y="252"/>
                  </a:lnTo>
                  <a:lnTo>
                    <a:pt x="281" y="259"/>
                  </a:lnTo>
                  <a:lnTo>
                    <a:pt x="283" y="283"/>
                  </a:lnTo>
                  <a:lnTo>
                    <a:pt x="270" y="283"/>
                  </a:lnTo>
                  <a:lnTo>
                    <a:pt x="264" y="289"/>
                  </a:lnTo>
                  <a:lnTo>
                    <a:pt x="227" y="283"/>
                  </a:lnTo>
                  <a:lnTo>
                    <a:pt x="183" y="286"/>
                  </a:lnTo>
                  <a:lnTo>
                    <a:pt x="118" y="300"/>
                  </a:lnTo>
                  <a:lnTo>
                    <a:pt x="63" y="327"/>
                  </a:lnTo>
                  <a:lnTo>
                    <a:pt x="50" y="324"/>
                  </a:lnTo>
                  <a:lnTo>
                    <a:pt x="48" y="322"/>
                  </a:lnTo>
                  <a:lnTo>
                    <a:pt x="48" y="289"/>
                  </a:lnTo>
                  <a:lnTo>
                    <a:pt x="54" y="276"/>
                  </a:lnTo>
                  <a:lnTo>
                    <a:pt x="58" y="275"/>
                  </a:lnTo>
                  <a:lnTo>
                    <a:pt x="55" y="248"/>
                  </a:lnTo>
                  <a:lnTo>
                    <a:pt x="39" y="244"/>
                  </a:lnTo>
                  <a:lnTo>
                    <a:pt x="29" y="227"/>
                  </a:lnTo>
                  <a:lnTo>
                    <a:pt x="0" y="216"/>
                  </a:lnTo>
                </a:path>
              </a:pathLst>
            </a:custGeom>
            <a:solidFill>
              <a:srgbClr val="CCFFCC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6270625" y="3051175"/>
              <a:ext cx="606425" cy="744538"/>
            </a:xfrm>
            <a:custGeom>
              <a:avLst/>
              <a:gdLst>
                <a:gd name="T0" fmla="*/ 0 w 383"/>
                <a:gd name="T1" fmla="*/ 26 h 470"/>
                <a:gd name="T2" fmla="*/ 12 w 383"/>
                <a:gd name="T3" fmla="*/ 7 h 470"/>
                <a:gd name="T4" fmla="*/ 23 w 383"/>
                <a:gd name="T5" fmla="*/ 1 h 470"/>
                <a:gd name="T6" fmla="*/ 90 w 383"/>
                <a:gd name="T7" fmla="*/ 0 h 470"/>
                <a:gd name="T8" fmla="*/ 128 w 383"/>
                <a:gd name="T9" fmla="*/ 2 h 470"/>
                <a:gd name="T10" fmla="*/ 177 w 383"/>
                <a:gd name="T11" fmla="*/ 32 h 470"/>
                <a:gd name="T12" fmla="*/ 188 w 383"/>
                <a:gd name="T13" fmla="*/ 42 h 470"/>
                <a:gd name="T14" fmla="*/ 239 w 383"/>
                <a:gd name="T15" fmla="*/ 54 h 470"/>
                <a:gd name="T16" fmla="*/ 260 w 383"/>
                <a:gd name="T17" fmla="*/ 54 h 470"/>
                <a:gd name="T18" fmla="*/ 283 w 383"/>
                <a:gd name="T19" fmla="*/ 44 h 470"/>
                <a:gd name="T20" fmla="*/ 296 w 383"/>
                <a:gd name="T21" fmla="*/ 29 h 470"/>
                <a:gd name="T22" fmla="*/ 330 w 383"/>
                <a:gd name="T23" fmla="*/ 19 h 470"/>
                <a:gd name="T24" fmla="*/ 358 w 383"/>
                <a:gd name="T25" fmla="*/ 35 h 470"/>
                <a:gd name="T26" fmla="*/ 382 w 383"/>
                <a:gd name="T27" fmla="*/ 35 h 470"/>
                <a:gd name="T28" fmla="*/ 363 w 383"/>
                <a:gd name="T29" fmla="*/ 67 h 470"/>
                <a:gd name="T30" fmla="*/ 340 w 383"/>
                <a:gd name="T31" fmla="*/ 91 h 470"/>
                <a:gd name="T32" fmla="*/ 340 w 383"/>
                <a:gd name="T33" fmla="*/ 279 h 470"/>
                <a:gd name="T34" fmla="*/ 367 w 383"/>
                <a:gd name="T35" fmla="*/ 318 h 470"/>
                <a:gd name="T36" fmla="*/ 354 w 383"/>
                <a:gd name="T37" fmla="*/ 332 h 470"/>
                <a:gd name="T38" fmla="*/ 341 w 383"/>
                <a:gd name="T39" fmla="*/ 337 h 470"/>
                <a:gd name="T40" fmla="*/ 331 w 383"/>
                <a:gd name="T41" fmla="*/ 355 h 470"/>
                <a:gd name="T42" fmla="*/ 310 w 383"/>
                <a:gd name="T43" fmla="*/ 372 h 470"/>
                <a:gd name="T44" fmla="*/ 274 w 383"/>
                <a:gd name="T45" fmla="*/ 454 h 470"/>
                <a:gd name="T46" fmla="*/ 258 w 383"/>
                <a:gd name="T47" fmla="*/ 469 h 470"/>
                <a:gd name="T48" fmla="*/ 192 w 383"/>
                <a:gd name="T49" fmla="*/ 426 h 470"/>
                <a:gd name="T50" fmla="*/ 181 w 383"/>
                <a:gd name="T51" fmla="*/ 387 h 470"/>
                <a:gd name="T52" fmla="*/ 12 w 383"/>
                <a:gd name="T53" fmla="*/ 283 h 470"/>
                <a:gd name="T54" fmla="*/ 5 w 383"/>
                <a:gd name="T55" fmla="*/ 273 h 470"/>
                <a:gd name="T56" fmla="*/ 12 w 383"/>
                <a:gd name="T57" fmla="*/ 261 h 470"/>
                <a:gd name="T58" fmla="*/ 21 w 383"/>
                <a:gd name="T59" fmla="*/ 261 h 470"/>
                <a:gd name="T60" fmla="*/ 39 w 383"/>
                <a:gd name="T61" fmla="*/ 251 h 470"/>
                <a:gd name="T62" fmla="*/ 39 w 383"/>
                <a:gd name="T63" fmla="*/ 247 h 470"/>
                <a:gd name="T64" fmla="*/ 9 w 383"/>
                <a:gd name="T65" fmla="*/ 252 h 470"/>
                <a:gd name="T66" fmla="*/ 0 w 383"/>
                <a:gd name="T67" fmla="*/ 235 h 470"/>
                <a:gd name="T68" fmla="*/ 1 w 383"/>
                <a:gd name="T69" fmla="*/ 221 h 470"/>
                <a:gd name="T70" fmla="*/ 47 w 383"/>
                <a:gd name="T71" fmla="*/ 155 h 470"/>
                <a:gd name="T72" fmla="*/ 50 w 383"/>
                <a:gd name="T73" fmla="*/ 126 h 470"/>
                <a:gd name="T74" fmla="*/ 47 w 383"/>
                <a:gd name="T75" fmla="*/ 92 h 470"/>
                <a:gd name="T76" fmla="*/ 25 w 383"/>
                <a:gd name="T77" fmla="*/ 75 h 470"/>
                <a:gd name="T78" fmla="*/ 17 w 383"/>
                <a:gd name="T79" fmla="*/ 33 h 470"/>
                <a:gd name="T80" fmla="*/ 0 w 383"/>
                <a:gd name="T81" fmla="*/ 2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3" h="470">
                  <a:moveTo>
                    <a:pt x="0" y="26"/>
                  </a:moveTo>
                  <a:lnTo>
                    <a:pt x="12" y="7"/>
                  </a:lnTo>
                  <a:lnTo>
                    <a:pt x="23" y="1"/>
                  </a:lnTo>
                  <a:lnTo>
                    <a:pt x="90" y="0"/>
                  </a:lnTo>
                  <a:lnTo>
                    <a:pt x="128" y="2"/>
                  </a:lnTo>
                  <a:lnTo>
                    <a:pt x="177" y="32"/>
                  </a:lnTo>
                  <a:lnTo>
                    <a:pt x="188" y="42"/>
                  </a:lnTo>
                  <a:lnTo>
                    <a:pt x="239" y="54"/>
                  </a:lnTo>
                  <a:lnTo>
                    <a:pt x="260" y="54"/>
                  </a:lnTo>
                  <a:lnTo>
                    <a:pt x="283" y="44"/>
                  </a:lnTo>
                  <a:lnTo>
                    <a:pt x="296" y="29"/>
                  </a:lnTo>
                  <a:lnTo>
                    <a:pt x="330" y="19"/>
                  </a:lnTo>
                  <a:lnTo>
                    <a:pt x="358" y="35"/>
                  </a:lnTo>
                  <a:lnTo>
                    <a:pt x="382" y="35"/>
                  </a:lnTo>
                  <a:lnTo>
                    <a:pt x="363" y="67"/>
                  </a:lnTo>
                  <a:lnTo>
                    <a:pt x="340" y="91"/>
                  </a:lnTo>
                  <a:lnTo>
                    <a:pt x="340" y="279"/>
                  </a:lnTo>
                  <a:lnTo>
                    <a:pt x="367" y="318"/>
                  </a:lnTo>
                  <a:lnTo>
                    <a:pt x="354" y="332"/>
                  </a:lnTo>
                  <a:lnTo>
                    <a:pt x="341" y="337"/>
                  </a:lnTo>
                  <a:lnTo>
                    <a:pt x="331" y="355"/>
                  </a:lnTo>
                  <a:lnTo>
                    <a:pt x="310" y="372"/>
                  </a:lnTo>
                  <a:lnTo>
                    <a:pt x="274" y="454"/>
                  </a:lnTo>
                  <a:lnTo>
                    <a:pt x="258" y="469"/>
                  </a:lnTo>
                  <a:lnTo>
                    <a:pt x="192" y="426"/>
                  </a:lnTo>
                  <a:lnTo>
                    <a:pt x="181" y="387"/>
                  </a:lnTo>
                  <a:lnTo>
                    <a:pt x="12" y="283"/>
                  </a:lnTo>
                  <a:lnTo>
                    <a:pt x="5" y="273"/>
                  </a:lnTo>
                  <a:lnTo>
                    <a:pt x="12" y="261"/>
                  </a:lnTo>
                  <a:lnTo>
                    <a:pt x="21" y="261"/>
                  </a:lnTo>
                  <a:lnTo>
                    <a:pt x="39" y="251"/>
                  </a:lnTo>
                  <a:lnTo>
                    <a:pt x="39" y="247"/>
                  </a:lnTo>
                  <a:lnTo>
                    <a:pt x="9" y="252"/>
                  </a:lnTo>
                  <a:lnTo>
                    <a:pt x="0" y="235"/>
                  </a:lnTo>
                  <a:lnTo>
                    <a:pt x="1" y="221"/>
                  </a:lnTo>
                  <a:lnTo>
                    <a:pt x="47" y="155"/>
                  </a:lnTo>
                  <a:lnTo>
                    <a:pt x="50" y="126"/>
                  </a:lnTo>
                  <a:lnTo>
                    <a:pt x="47" y="92"/>
                  </a:lnTo>
                  <a:lnTo>
                    <a:pt x="25" y="75"/>
                  </a:lnTo>
                  <a:lnTo>
                    <a:pt x="17" y="33"/>
                  </a:lnTo>
                  <a:lnTo>
                    <a:pt x="0" y="26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781300" y="2730500"/>
              <a:ext cx="317500" cy="339725"/>
            </a:xfrm>
            <a:custGeom>
              <a:avLst/>
              <a:gdLst>
                <a:gd name="T0" fmla="*/ 0 w 199"/>
                <a:gd name="T1" fmla="*/ 83 h 214"/>
                <a:gd name="T2" fmla="*/ 1 w 199"/>
                <a:gd name="T3" fmla="*/ 81 h 214"/>
                <a:gd name="T4" fmla="*/ 8 w 199"/>
                <a:gd name="T5" fmla="*/ 77 h 214"/>
                <a:gd name="T6" fmla="*/ 12 w 199"/>
                <a:gd name="T7" fmla="*/ 64 h 214"/>
                <a:gd name="T8" fmla="*/ 42 w 199"/>
                <a:gd name="T9" fmla="*/ 39 h 214"/>
                <a:gd name="T10" fmla="*/ 42 w 199"/>
                <a:gd name="T11" fmla="*/ 26 h 214"/>
                <a:gd name="T12" fmla="*/ 58 w 199"/>
                <a:gd name="T13" fmla="*/ 16 h 214"/>
                <a:gd name="T14" fmla="*/ 56 w 199"/>
                <a:gd name="T15" fmla="*/ 9 h 214"/>
                <a:gd name="T16" fmla="*/ 65 w 199"/>
                <a:gd name="T17" fmla="*/ 0 h 214"/>
                <a:gd name="T18" fmla="*/ 73 w 199"/>
                <a:gd name="T19" fmla="*/ 5 h 214"/>
                <a:gd name="T20" fmla="*/ 85 w 199"/>
                <a:gd name="T21" fmla="*/ 0 h 214"/>
                <a:gd name="T22" fmla="*/ 96 w 199"/>
                <a:gd name="T23" fmla="*/ 11 h 214"/>
                <a:gd name="T24" fmla="*/ 103 w 199"/>
                <a:gd name="T25" fmla="*/ 39 h 214"/>
                <a:gd name="T26" fmla="*/ 103 w 199"/>
                <a:gd name="T27" fmla="*/ 53 h 214"/>
                <a:gd name="T28" fmla="*/ 96 w 199"/>
                <a:gd name="T29" fmla="*/ 62 h 214"/>
                <a:gd name="T30" fmla="*/ 105 w 199"/>
                <a:gd name="T31" fmla="*/ 59 h 214"/>
                <a:gd name="T32" fmla="*/ 115 w 199"/>
                <a:gd name="T33" fmla="*/ 69 h 214"/>
                <a:gd name="T34" fmla="*/ 119 w 199"/>
                <a:gd name="T35" fmla="*/ 69 h 214"/>
                <a:gd name="T36" fmla="*/ 127 w 199"/>
                <a:gd name="T37" fmla="*/ 66 h 214"/>
                <a:gd name="T38" fmla="*/ 135 w 199"/>
                <a:gd name="T39" fmla="*/ 46 h 214"/>
                <a:gd name="T40" fmla="*/ 144 w 199"/>
                <a:gd name="T41" fmla="*/ 53 h 214"/>
                <a:gd name="T42" fmla="*/ 147 w 199"/>
                <a:gd name="T43" fmla="*/ 66 h 214"/>
                <a:gd name="T44" fmla="*/ 155 w 199"/>
                <a:gd name="T45" fmla="*/ 74 h 214"/>
                <a:gd name="T46" fmla="*/ 151 w 199"/>
                <a:gd name="T47" fmla="*/ 88 h 214"/>
                <a:gd name="T48" fmla="*/ 140 w 199"/>
                <a:gd name="T49" fmla="*/ 105 h 214"/>
                <a:gd name="T50" fmla="*/ 169 w 199"/>
                <a:gd name="T51" fmla="*/ 117 h 214"/>
                <a:gd name="T52" fmla="*/ 179 w 199"/>
                <a:gd name="T53" fmla="*/ 134 h 214"/>
                <a:gd name="T54" fmla="*/ 195 w 199"/>
                <a:gd name="T55" fmla="*/ 138 h 214"/>
                <a:gd name="T56" fmla="*/ 198 w 199"/>
                <a:gd name="T57" fmla="*/ 165 h 214"/>
                <a:gd name="T58" fmla="*/ 193 w 199"/>
                <a:gd name="T59" fmla="*/ 166 h 214"/>
                <a:gd name="T60" fmla="*/ 188 w 199"/>
                <a:gd name="T61" fmla="*/ 179 h 214"/>
                <a:gd name="T62" fmla="*/ 188 w 199"/>
                <a:gd name="T63" fmla="*/ 213 h 214"/>
                <a:gd name="T64" fmla="*/ 147 w 199"/>
                <a:gd name="T65" fmla="*/ 200 h 214"/>
                <a:gd name="T66" fmla="*/ 104 w 199"/>
                <a:gd name="T67" fmla="*/ 174 h 214"/>
                <a:gd name="T68" fmla="*/ 56 w 199"/>
                <a:gd name="T69" fmla="*/ 125 h 214"/>
                <a:gd name="T70" fmla="*/ 30 w 199"/>
                <a:gd name="T71" fmla="*/ 114 h 214"/>
                <a:gd name="T72" fmla="*/ 25 w 199"/>
                <a:gd name="T73" fmla="*/ 102 h 214"/>
                <a:gd name="T74" fmla="*/ 13 w 199"/>
                <a:gd name="T75" fmla="*/ 97 h 214"/>
                <a:gd name="T76" fmla="*/ 13 w 199"/>
                <a:gd name="T77" fmla="*/ 88 h 214"/>
                <a:gd name="T78" fmla="*/ 0 w 199"/>
                <a:gd name="T79" fmla="*/ 8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" h="214">
                  <a:moveTo>
                    <a:pt x="0" y="83"/>
                  </a:moveTo>
                  <a:lnTo>
                    <a:pt x="1" y="81"/>
                  </a:lnTo>
                  <a:lnTo>
                    <a:pt x="8" y="77"/>
                  </a:lnTo>
                  <a:lnTo>
                    <a:pt x="12" y="64"/>
                  </a:lnTo>
                  <a:lnTo>
                    <a:pt x="42" y="39"/>
                  </a:lnTo>
                  <a:lnTo>
                    <a:pt x="42" y="26"/>
                  </a:lnTo>
                  <a:lnTo>
                    <a:pt x="58" y="16"/>
                  </a:lnTo>
                  <a:lnTo>
                    <a:pt x="56" y="9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85" y="0"/>
                  </a:lnTo>
                  <a:lnTo>
                    <a:pt x="96" y="11"/>
                  </a:lnTo>
                  <a:lnTo>
                    <a:pt x="103" y="39"/>
                  </a:lnTo>
                  <a:lnTo>
                    <a:pt x="103" y="53"/>
                  </a:lnTo>
                  <a:lnTo>
                    <a:pt x="96" y="62"/>
                  </a:lnTo>
                  <a:lnTo>
                    <a:pt x="105" y="59"/>
                  </a:lnTo>
                  <a:lnTo>
                    <a:pt x="115" y="69"/>
                  </a:lnTo>
                  <a:lnTo>
                    <a:pt x="119" y="69"/>
                  </a:lnTo>
                  <a:lnTo>
                    <a:pt x="127" y="66"/>
                  </a:lnTo>
                  <a:lnTo>
                    <a:pt x="135" y="46"/>
                  </a:lnTo>
                  <a:lnTo>
                    <a:pt x="144" y="53"/>
                  </a:lnTo>
                  <a:lnTo>
                    <a:pt x="147" y="66"/>
                  </a:lnTo>
                  <a:lnTo>
                    <a:pt x="155" y="74"/>
                  </a:lnTo>
                  <a:lnTo>
                    <a:pt x="151" y="88"/>
                  </a:lnTo>
                  <a:lnTo>
                    <a:pt x="140" y="105"/>
                  </a:lnTo>
                  <a:lnTo>
                    <a:pt x="169" y="117"/>
                  </a:lnTo>
                  <a:lnTo>
                    <a:pt x="179" y="134"/>
                  </a:lnTo>
                  <a:lnTo>
                    <a:pt x="195" y="138"/>
                  </a:lnTo>
                  <a:lnTo>
                    <a:pt x="198" y="165"/>
                  </a:lnTo>
                  <a:lnTo>
                    <a:pt x="193" y="166"/>
                  </a:lnTo>
                  <a:lnTo>
                    <a:pt x="188" y="179"/>
                  </a:lnTo>
                  <a:lnTo>
                    <a:pt x="188" y="213"/>
                  </a:lnTo>
                  <a:lnTo>
                    <a:pt x="147" y="200"/>
                  </a:lnTo>
                  <a:lnTo>
                    <a:pt x="104" y="174"/>
                  </a:lnTo>
                  <a:lnTo>
                    <a:pt x="56" y="125"/>
                  </a:lnTo>
                  <a:lnTo>
                    <a:pt x="30" y="114"/>
                  </a:lnTo>
                  <a:lnTo>
                    <a:pt x="25" y="102"/>
                  </a:lnTo>
                  <a:lnTo>
                    <a:pt x="13" y="97"/>
                  </a:lnTo>
                  <a:lnTo>
                    <a:pt x="13" y="88"/>
                  </a:lnTo>
                  <a:lnTo>
                    <a:pt x="0" y="83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173788" y="4183063"/>
              <a:ext cx="247650" cy="623887"/>
            </a:xfrm>
            <a:custGeom>
              <a:avLst/>
              <a:gdLst>
                <a:gd name="T0" fmla="*/ 0 w 156"/>
                <a:gd name="T1" fmla="*/ 218 h 393"/>
                <a:gd name="T2" fmla="*/ 2 w 156"/>
                <a:gd name="T3" fmla="*/ 227 h 393"/>
                <a:gd name="T4" fmla="*/ 6 w 156"/>
                <a:gd name="T5" fmla="*/ 228 h 393"/>
                <a:gd name="T6" fmla="*/ 8 w 156"/>
                <a:gd name="T7" fmla="*/ 234 h 393"/>
                <a:gd name="T8" fmla="*/ 20 w 156"/>
                <a:gd name="T9" fmla="*/ 236 h 393"/>
                <a:gd name="T10" fmla="*/ 42 w 156"/>
                <a:gd name="T11" fmla="*/ 265 h 393"/>
                <a:gd name="T12" fmla="*/ 79 w 156"/>
                <a:gd name="T13" fmla="*/ 259 h 393"/>
                <a:gd name="T14" fmla="*/ 85 w 156"/>
                <a:gd name="T15" fmla="*/ 265 h 393"/>
                <a:gd name="T16" fmla="*/ 90 w 156"/>
                <a:gd name="T17" fmla="*/ 300 h 393"/>
                <a:gd name="T18" fmla="*/ 76 w 156"/>
                <a:gd name="T19" fmla="*/ 332 h 393"/>
                <a:gd name="T20" fmla="*/ 83 w 156"/>
                <a:gd name="T21" fmla="*/ 351 h 393"/>
                <a:gd name="T22" fmla="*/ 102 w 156"/>
                <a:gd name="T23" fmla="*/ 373 h 393"/>
                <a:gd name="T24" fmla="*/ 116 w 156"/>
                <a:gd name="T25" fmla="*/ 382 h 393"/>
                <a:gd name="T26" fmla="*/ 113 w 156"/>
                <a:gd name="T27" fmla="*/ 392 h 393"/>
                <a:gd name="T28" fmla="*/ 124 w 156"/>
                <a:gd name="T29" fmla="*/ 392 h 393"/>
                <a:gd name="T30" fmla="*/ 126 w 156"/>
                <a:gd name="T31" fmla="*/ 376 h 393"/>
                <a:gd name="T32" fmla="*/ 119 w 156"/>
                <a:gd name="T33" fmla="*/ 363 h 393"/>
                <a:gd name="T34" fmla="*/ 124 w 156"/>
                <a:gd name="T35" fmla="*/ 351 h 393"/>
                <a:gd name="T36" fmla="*/ 146 w 156"/>
                <a:gd name="T37" fmla="*/ 341 h 393"/>
                <a:gd name="T38" fmla="*/ 150 w 156"/>
                <a:gd name="T39" fmla="*/ 335 h 393"/>
                <a:gd name="T40" fmla="*/ 155 w 156"/>
                <a:gd name="T41" fmla="*/ 310 h 393"/>
                <a:gd name="T42" fmla="*/ 150 w 156"/>
                <a:gd name="T43" fmla="*/ 297 h 393"/>
                <a:gd name="T44" fmla="*/ 155 w 156"/>
                <a:gd name="T45" fmla="*/ 283 h 393"/>
                <a:gd name="T46" fmla="*/ 149 w 156"/>
                <a:gd name="T47" fmla="*/ 263 h 393"/>
                <a:gd name="T48" fmla="*/ 102 w 156"/>
                <a:gd name="T49" fmla="*/ 210 h 393"/>
                <a:gd name="T50" fmla="*/ 102 w 156"/>
                <a:gd name="T51" fmla="*/ 222 h 393"/>
                <a:gd name="T52" fmla="*/ 112 w 156"/>
                <a:gd name="T53" fmla="*/ 228 h 393"/>
                <a:gd name="T54" fmla="*/ 122 w 156"/>
                <a:gd name="T55" fmla="*/ 256 h 393"/>
                <a:gd name="T56" fmla="*/ 102 w 156"/>
                <a:gd name="T57" fmla="*/ 239 h 393"/>
                <a:gd name="T58" fmla="*/ 98 w 156"/>
                <a:gd name="T59" fmla="*/ 248 h 393"/>
                <a:gd name="T60" fmla="*/ 90 w 156"/>
                <a:gd name="T61" fmla="*/ 246 h 393"/>
                <a:gd name="T62" fmla="*/ 89 w 156"/>
                <a:gd name="T63" fmla="*/ 222 h 393"/>
                <a:gd name="T64" fmla="*/ 79 w 156"/>
                <a:gd name="T65" fmla="*/ 212 h 393"/>
                <a:gd name="T66" fmla="*/ 71 w 156"/>
                <a:gd name="T67" fmla="*/ 170 h 393"/>
                <a:gd name="T68" fmla="*/ 60 w 156"/>
                <a:gd name="T69" fmla="*/ 149 h 393"/>
                <a:gd name="T70" fmla="*/ 72 w 156"/>
                <a:gd name="T71" fmla="*/ 117 h 393"/>
                <a:gd name="T72" fmla="*/ 69 w 156"/>
                <a:gd name="T73" fmla="*/ 63 h 393"/>
                <a:gd name="T74" fmla="*/ 72 w 156"/>
                <a:gd name="T75" fmla="*/ 53 h 393"/>
                <a:gd name="T76" fmla="*/ 54 w 156"/>
                <a:gd name="T77" fmla="*/ 28 h 393"/>
                <a:gd name="T78" fmla="*/ 57 w 156"/>
                <a:gd name="T79" fmla="*/ 14 h 393"/>
                <a:gd name="T80" fmla="*/ 52 w 156"/>
                <a:gd name="T81" fmla="*/ 8 h 393"/>
                <a:gd name="T82" fmla="*/ 38 w 156"/>
                <a:gd name="T83" fmla="*/ 12 h 393"/>
                <a:gd name="T84" fmla="*/ 31 w 156"/>
                <a:gd name="T85" fmla="*/ 5 h 393"/>
                <a:gd name="T86" fmla="*/ 21 w 156"/>
                <a:gd name="T87" fmla="*/ 5 h 393"/>
                <a:gd name="T88" fmla="*/ 13 w 156"/>
                <a:gd name="T89" fmla="*/ 0 h 393"/>
                <a:gd name="T90" fmla="*/ 13 w 156"/>
                <a:gd name="T91" fmla="*/ 14 h 393"/>
                <a:gd name="T92" fmla="*/ 21 w 156"/>
                <a:gd name="T93" fmla="*/ 14 h 393"/>
                <a:gd name="T94" fmla="*/ 28 w 156"/>
                <a:gd name="T95" fmla="*/ 21 h 393"/>
                <a:gd name="T96" fmla="*/ 45 w 156"/>
                <a:gd name="T97" fmla="*/ 64 h 393"/>
                <a:gd name="T98" fmla="*/ 31 w 156"/>
                <a:gd name="T99" fmla="*/ 77 h 393"/>
                <a:gd name="T100" fmla="*/ 26 w 156"/>
                <a:gd name="T101" fmla="*/ 109 h 393"/>
                <a:gd name="T102" fmla="*/ 26 w 156"/>
                <a:gd name="T103" fmla="*/ 143 h 393"/>
                <a:gd name="T104" fmla="*/ 35 w 156"/>
                <a:gd name="T105" fmla="*/ 157 h 393"/>
                <a:gd name="T106" fmla="*/ 15 w 156"/>
                <a:gd name="T107" fmla="*/ 169 h 393"/>
                <a:gd name="T108" fmla="*/ 13 w 156"/>
                <a:gd name="T109" fmla="*/ 194 h 393"/>
                <a:gd name="T110" fmla="*/ 0 w 156"/>
                <a:gd name="T111" fmla="*/ 21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393">
                  <a:moveTo>
                    <a:pt x="0" y="218"/>
                  </a:moveTo>
                  <a:lnTo>
                    <a:pt x="2" y="227"/>
                  </a:lnTo>
                  <a:lnTo>
                    <a:pt x="6" y="228"/>
                  </a:lnTo>
                  <a:lnTo>
                    <a:pt x="8" y="234"/>
                  </a:lnTo>
                  <a:lnTo>
                    <a:pt x="20" y="236"/>
                  </a:lnTo>
                  <a:lnTo>
                    <a:pt x="42" y="265"/>
                  </a:lnTo>
                  <a:lnTo>
                    <a:pt x="79" y="259"/>
                  </a:lnTo>
                  <a:lnTo>
                    <a:pt x="85" y="265"/>
                  </a:lnTo>
                  <a:lnTo>
                    <a:pt x="90" y="300"/>
                  </a:lnTo>
                  <a:lnTo>
                    <a:pt x="76" y="332"/>
                  </a:lnTo>
                  <a:lnTo>
                    <a:pt x="83" y="351"/>
                  </a:lnTo>
                  <a:lnTo>
                    <a:pt x="102" y="373"/>
                  </a:lnTo>
                  <a:lnTo>
                    <a:pt x="116" y="382"/>
                  </a:lnTo>
                  <a:lnTo>
                    <a:pt x="113" y="392"/>
                  </a:lnTo>
                  <a:lnTo>
                    <a:pt x="124" y="392"/>
                  </a:lnTo>
                  <a:lnTo>
                    <a:pt x="126" y="376"/>
                  </a:lnTo>
                  <a:lnTo>
                    <a:pt x="119" y="363"/>
                  </a:lnTo>
                  <a:lnTo>
                    <a:pt x="124" y="351"/>
                  </a:lnTo>
                  <a:lnTo>
                    <a:pt x="146" y="341"/>
                  </a:lnTo>
                  <a:lnTo>
                    <a:pt x="150" y="335"/>
                  </a:lnTo>
                  <a:lnTo>
                    <a:pt x="155" y="310"/>
                  </a:lnTo>
                  <a:lnTo>
                    <a:pt x="150" y="297"/>
                  </a:lnTo>
                  <a:lnTo>
                    <a:pt x="155" y="283"/>
                  </a:lnTo>
                  <a:lnTo>
                    <a:pt x="149" y="263"/>
                  </a:lnTo>
                  <a:lnTo>
                    <a:pt x="102" y="210"/>
                  </a:lnTo>
                  <a:lnTo>
                    <a:pt x="102" y="222"/>
                  </a:lnTo>
                  <a:lnTo>
                    <a:pt x="112" y="228"/>
                  </a:lnTo>
                  <a:lnTo>
                    <a:pt x="122" y="256"/>
                  </a:lnTo>
                  <a:lnTo>
                    <a:pt x="102" y="239"/>
                  </a:lnTo>
                  <a:lnTo>
                    <a:pt x="98" y="248"/>
                  </a:lnTo>
                  <a:lnTo>
                    <a:pt x="90" y="246"/>
                  </a:lnTo>
                  <a:lnTo>
                    <a:pt x="89" y="222"/>
                  </a:lnTo>
                  <a:lnTo>
                    <a:pt x="79" y="212"/>
                  </a:lnTo>
                  <a:lnTo>
                    <a:pt x="71" y="170"/>
                  </a:lnTo>
                  <a:lnTo>
                    <a:pt x="60" y="149"/>
                  </a:lnTo>
                  <a:lnTo>
                    <a:pt x="72" y="117"/>
                  </a:lnTo>
                  <a:lnTo>
                    <a:pt x="69" y="63"/>
                  </a:lnTo>
                  <a:lnTo>
                    <a:pt x="72" y="53"/>
                  </a:lnTo>
                  <a:lnTo>
                    <a:pt x="54" y="28"/>
                  </a:lnTo>
                  <a:lnTo>
                    <a:pt x="57" y="14"/>
                  </a:lnTo>
                  <a:lnTo>
                    <a:pt x="52" y="8"/>
                  </a:lnTo>
                  <a:lnTo>
                    <a:pt x="38" y="12"/>
                  </a:lnTo>
                  <a:lnTo>
                    <a:pt x="31" y="5"/>
                  </a:lnTo>
                  <a:lnTo>
                    <a:pt x="21" y="5"/>
                  </a:lnTo>
                  <a:lnTo>
                    <a:pt x="13" y="0"/>
                  </a:lnTo>
                  <a:lnTo>
                    <a:pt x="13" y="14"/>
                  </a:lnTo>
                  <a:lnTo>
                    <a:pt x="21" y="14"/>
                  </a:lnTo>
                  <a:lnTo>
                    <a:pt x="28" y="21"/>
                  </a:lnTo>
                  <a:lnTo>
                    <a:pt x="45" y="64"/>
                  </a:lnTo>
                  <a:lnTo>
                    <a:pt x="31" y="77"/>
                  </a:lnTo>
                  <a:lnTo>
                    <a:pt x="26" y="109"/>
                  </a:lnTo>
                  <a:lnTo>
                    <a:pt x="26" y="143"/>
                  </a:lnTo>
                  <a:lnTo>
                    <a:pt x="35" y="157"/>
                  </a:lnTo>
                  <a:lnTo>
                    <a:pt x="15" y="169"/>
                  </a:lnTo>
                  <a:lnTo>
                    <a:pt x="13" y="194"/>
                  </a:lnTo>
                  <a:lnTo>
                    <a:pt x="0" y="218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735263" y="1651000"/>
              <a:ext cx="1246187" cy="947738"/>
            </a:xfrm>
            <a:custGeom>
              <a:avLst/>
              <a:gdLst>
                <a:gd name="T0" fmla="*/ 0 w 786"/>
                <a:gd name="T1" fmla="*/ 380 h 597"/>
                <a:gd name="T2" fmla="*/ 10 w 786"/>
                <a:gd name="T3" fmla="*/ 404 h 597"/>
                <a:gd name="T4" fmla="*/ 14 w 786"/>
                <a:gd name="T5" fmla="*/ 432 h 597"/>
                <a:gd name="T6" fmla="*/ 37 w 786"/>
                <a:gd name="T7" fmla="*/ 452 h 597"/>
                <a:gd name="T8" fmla="*/ 32 w 786"/>
                <a:gd name="T9" fmla="*/ 494 h 597"/>
                <a:gd name="T10" fmla="*/ 44 w 786"/>
                <a:gd name="T11" fmla="*/ 501 h 597"/>
                <a:gd name="T12" fmla="*/ 72 w 786"/>
                <a:gd name="T13" fmla="*/ 507 h 597"/>
                <a:gd name="T14" fmla="*/ 117 w 786"/>
                <a:gd name="T15" fmla="*/ 501 h 597"/>
                <a:gd name="T16" fmla="*/ 133 w 786"/>
                <a:gd name="T17" fmla="*/ 486 h 597"/>
                <a:gd name="T18" fmla="*/ 141 w 786"/>
                <a:gd name="T19" fmla="*/ 480 h 597"/>
                <a:gd name="T20" fmla="*/ 152 w 786"/>
                <a:gd name="T21" fmla="*/ 480 h 597"/>
                <a:gd name="T22" fmla="*/ 156 w 786"/>
                <a:gd name="T23" fmla="*/ 494 h 597"/>
                <a:gd name="T24" fmla="*/ 160 w 786"/>
                <a:gd name="T25" fmla="*/ 519 h 597"/>
                <a:gd name="T26" fmla="*/ 168 w 786"/>
                <a:gd name="T27" fmla="*/ 526 h 597"/>
                <a:gd name="T28" fmla="*/ 181 w 786"/>
                <a:gd name="T29" fmla="*/ 538 h 597"/>
                <a:gd name="T30" fmla="*/ 166 w 786"/>
                <a:gd name="T31" fmla="*/ 557 h 597"/>
                <a:gd name="T32" fmla="*/ 182 w 786"/>
                <a:gd name="T33" fmla="*/ 552 h 597"/>
                <a:gd name="T34" fmla="*/ 199 w 786"/>
                <a:gd name="T35" fmla="*/ 596 h 597"/>
                <a:gd name="T36" fmla="*/ 228 w 786"/>
                <a:gd name="T37" fmla="*/ 591 h 597"/>
                <a:gd name="T38" fmla="*/ 244 w 786"/>
                <a:gd name="T39" fmla="*/ 596 h 597"/>
                <a:gd name="T40" fmla="*/ 262 w 786"/>
                <a:gd name="T41" fmla="*/ 587 h 597"/>
                <a:gd name="T42" fmla="*/ 272 w 786"/>
                <a:gd name="T43" fmla="*/ 574 h 597"/>
                <a:gd name="T44" fmla="*/ 283 w 786"/>
                <a:gd name="T45" fmla="*/ 567 h 597"/>
                <a:gd name="T46" fmla="*/ 293 w 786"/>
                <a:gd name="T47" fmla="*/ 591 h 597"/>
                <a:gd name="T48" fmla="*/ 316 w 786"/>
                <a:gd name="T49" fmla="*/ 581 h 597"/>
                <a:gd name="T50" fmla="*/ 333 w 786"/>
                <a:gd name="T51" fmla="*/ 587 h 597"/>
                <a:gd name="T52" fmla="*/ 343 w 786"/>
                <a:gd name="T53" fmla="*/ 529 h 597"/>
                <a:gd name="T54" fmla="*/ 379 w 786"/>
                <a:gd name="T55" fmla="*/ 488 h 597"/>
                <a:gd name="T56" fmla="*/ 464 w 786"/>
                <a:gd name="T57" fmla="*/ 421 h 597"/>
                <a:gd name="T58" fmla="*/ 545 w 786"/>
                <a:gd name="T59" fmla="*/ 357 h 597"/>
                <a:gd name="T60" fmla="*/ 591 w 786"/>
                <a:gd name="T61" fmla="*/ 350 h 597"/>
                <a:gd name="T62" fmla="*/ 645 w 786"/>
                <a:gd name="T63" fmla="*/ 332 h 597"/>
                <a:gd name="T64" fmla="*/ 752 w 786"/>
                <a:gd name="T65" fmla="*/ 324 h 597"/>
                <a:gd name="T66" fmla="*/ 771 w 786"/>
                <a:gd name="T67" fmla="*/ 302 h 597"/>
                <a:gd name="T68" fmla="*/ 782 w 786"/>
                <a:gd name="T69" fmla="*/ 138 h 597"/>
                <a:gd name="T70" fmla="*/ 741 w 786"/>
                <a:gd name="T71" fmla="*/ 146 h 597"/>
                <a:gd name="T72" fmla="*/ 740 w 786"/>
                <a:gd name="T73" fmla="*/ 121 h 597"/>
                <a:gd name="T74" fmla="*/ 717 w 786"/>
                <a:gd name="T75" fmla="*/ 92 h 597"/>
                <a:gd name="T76" fmla="*/ 691 w 786"/>
                <a:gd name="T77" fmla="*/ 80 h 597"/>
                <a:gd name="T78" fmla="*/ 660 w 786"/>
                <a:gd name="T79" fmla="*/ 61 h 597"/>
                <a:gd name="T80" fmla="*/ 635 w 786"/>
                <a:gd name="T81" fmla="*/ 33 h 597"/>
                <a:gd name="T82" fmla="*/ 279 w 786"/>
                <a:gd name="T83" fmla="*/ 0 h 597"/>
                <a:gd name="T84" fmla="*/ 328 w 786"/>
                <a:gd name="T85" fmla="*/ 283 h 597"/>
                <a:gd name="T86" fmla="*/ 97 w 786"/>
                <a:gd name="T87" fmla="*/ 324 h 597"/>
                <a:gd name="T88" fmla="*/ 59 w 786"/>
                <a:gd name="T89" fmla="*/ 339 h 597"/>
                <a:gd name="T90" fmla="*/ 35 w 786"/>
                <a:gd name="T91" fmla="*/ 304 h 597"/>
                <a:gd name="T92" fmla="*/ 0 w 786"/>
                <a:gd name="T93" fmla="*/ 36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6" h="597">
                  <a:moveTo>
                    <a:pt x="0" y="362"/>
                  </a:moveTo>
                  <a:lnTo>
                    <a:pt x="0" y="380"/>
                  </a:lnTo>
                  <a:lnTo>
                    <a:pt x="6" y="387"/>
                  </a:lnTo>
                  <a:lnTo>
                    <a:pt x="10" y="404"/>
                  </a:lnTo>
                  <a:lnTo>
                    <a:pt x="6" y="417"/>
                  </a:lnTo>
                  <a:lnTo>
                    <a:pt x="14" y="432"/>
                  </a:lnTo>
                  <a:lnTo>
                    <a:pt x="27" y="431"/>
                  </a:lnTo>
                  <a:lnTo>
                    <a:pt x="37" y="452"/>
                  </a:lnTo>
                  <a:lnTo>
                    <a:pt x="37" y="480"/>
                  </a:lnTo>
                  <a:lnTo>
                    <a:pt x="32" y="494"/>
                  </a:lnTo>
                  <a:lnTo>
                    <a:pt x="36" y="498"/>
                  </a:lnTo>
                  <a:lnTo>
                    <a:pt x="44" y="501"/>
                  </a:lnTo>
                  <a:lnTo>
                    <a:pt x="58" y="491"/>
                  </a:lnTo>
                  <a:lnTo>
                    <a:pt x="72" y="507"/>
                  </a:lnTo>
                  <a:lnTo>
                    <a:pt x="89" y="490"/>
                  </a:lnTo>
                  <a:lnTo>
                    <a:pt x="117" y="501"/>
                  </a:lnTo>
                  <a:lnTo>
                    <a:pt x="118" y="493"/>
                  </a:lnTo>
                  <a:lnTo>
                    <a:pt x="133" y="486"/>
                  </a:lnTo>
                  <a:lnTo>
                    <a:pt x="133" y="476"/>
                  </a:lnTo>
                  <a:lnTo>
                    <a:pt x="141" y="480"/>
                  </a:lnTo>
                  <a:lnTo>
                    <a:pt x="147" y="477"/>
                  </a:lnTo>
                  <a:lnTo>
                    <a:pt x="152" y="480"/>
                  </a:lnTo>
                  <a:lnTo>
                    <a:pt x="149" y="491"/>
                  </a:lnTo>
                  <a:lnTo>
                    <a:pt x="156" y="494"/>
                  </a:lnTo>
                  <a:lnTo>
                    <a:pt x="160" y="503"/>
                  </a:lnTo>
                  <a:lnTo>
                    <a:pt x="160" y="519"/>
                  </a:lnTo>
                  <a:lnTo>
                    <a:pt x="164" y="519"/>
                  </a:lnTo>
                  <a:lnTo>
                    <a:pt x="168" y="526"/>
                  </a:lnTo>
                  <a:lnTo>
                    <a:pt x="181" y="534"/>
                  </a:lnTo>
                  <a:lnTo>
                    <a:pt x="181" y="538"/>
                  </a:lnTo>
                  <a:lnTo>
                    <a:pt x="166" y="549"/>
                  </a:lnTo>
                  <a:lnTo>
                    <a:pt x="166" y="557"/>
                  </a:lnTo>
                  <a:lnTo>
                    <a:pt x="174" y="549"/>
                  </a:lnTo>
                  <a:lnTo>
                    <a:pt x="182" y="552"/>
                  </a:lnTo>
                  <a:lnTo>
                    <a:pt x="185" y="576"/>
                  </a:lnTo>
                  <a:lnTo>
                    <a:pt x="199" y="596"/>
                  </a:lnTo>
                  <a:lnTo>
                    <a:pt x="220" y="581"/>
                  </a:lnTo>
                  <a:lnTo>
                    <a:pt x="228" y="591"/>
                  </a:lnTo>
                  <a:lnTo>
                    <a:pt x="235" y="590"/>
                  </a:lnTo>
                  <a:lnTo>
                    <a:pt x="244" y="596"/>
                  </a:lnTo>
                  <a:lnTo>
                    <a:pt x="247" y="590"/>
                  </a:lnTo>
                  <a:lnTo>
                    <a:pt x="262" y="587"/>
                  </a:lnTo>
                  <a:lnTo>
                    <a:pt x="263" y="572"/>
                  </a:lnTo>
                  <a:lnTo>
                    <a:pt x="272" y="574"/>
                  </a:lnTo>
                  <a:lnTo>
                    <a:pt x="275" y="569"/>
                  </a:lnTo>
                  <a:lnTo>
                    <a:pt x="283" y="567"/>
                  </a:lnTo>
                  <a:lnTo>
                    <a:pt x="286" y="591"/>
                  </a:lnTo>
                  <a:lnTo>
                    <a:pt x="293" y="591"/>
                  </a:lnTo>
                  <a:lnTo>
                    <a:pt x="305" y="581"/>
                  </a:lnTo>
                  <a:lnTo>
                    <a:pt x="316" y="581"/>
                  </a:lnTo>
                  <a:lnTo>
                    <a:pt x="324" y="590"/>
                  </a:lnTo>
                  <a:lnTo>
                    <a:pt x="333" y="587"/>
                  </a:lnTo>
                  <a:lnTo>
                    <a:pt x="333" y="555"/>
                  </a:lnTo>
                  <a:lnTo>
                    <a:pt x="343" y="529"/>
                  </a:lnTo>
                  <a:lnTo>
                    <a:pt x="349" y="517"/>
                  </a:lnTo>
                  <a:lnTo>
                    <a:pt x="379" y="488"/>
                  </a:lnTo>
                  <a:lnTo>
                    <a:pt x="398" y="443"/>
                  </a:lnTo>
                  <a:lnTo>
                    <a:pt x="464" y="421"/>
                  </a:lnTo>
                  <a:lnTo>
                    <a:pt x="491" y="395"/>
                  </a:lnTo>
                  <a:lnTo>
                    <a:pt x="545" y="357"/>
                  </a:lnTo>
                  <a:lnTo>
                    <a:pt x="562" y="352"/>
                  </a:lnTo>
                  <a:lnTo>
                    <a:pt x="591" y="350"/>
                  </a:lnTo>
                  <a:lnTo>
                    <a:pt x="624" y="350"/>
                  </a:lnTo>
                  <a:lnTo>
                    <a:pt x="645" y="332"/>
                  </a:lnTo>
                  <a:lnTo>
                    <a:pt x="749" y="332"/>
                  </a:lnTo>
                  <a:lnTo>
                    <a:pt x="752" y="324"/>
                  </a:lnTo>
                  <a:lnTo>
                    <a:pt x="767" y="314"/>
                  </a:lnTo>
                  <a:lnTo>
                    <a:pt x="771" y="302"/>
                  </a:lnTo>
                  <a:lnTo>
                    <a:pt x="785" y="298"/>
                  </a:lnTo>
                  <a:lnTo>
                    <a:pt x="782" y="138"/>
                  </a:lnTo>
                  <a:lnTo>
                    <a:pt x="753" y="147"/>
                  </a:lnTo>
                  <a:lnTo>
                    <a:pt x="741" y="146"/>
                  </a:lnTo>
                  <a:lnTo>
                    <a:pt x="736" y="138"/>
                  </a:lnTo>
                  <a:lnTo>
                    <a:pt x="740" y="121"/>
                  </a:lnTo>
                  <a:lnTo>
                    <a:pt x="737" y="101"/>
                  </a:lnTo>
                  <a:lnTo>
                    <a:pt x="717" y="92"/>
                  </a:lnTo>
                  <a:lnTo>
                    <a:pt x="701" y="90"/>
                  </a:lnTo>
                  <a:lnTo>
                    <a:pt x="691" y="80"/>
                  </a:lnTo>
                  <a:lnTo>
                    <a:pt x="671" y="77"/>
                  </a:lnTo>
                  <a:lnTo>
                    <a:pt x="660" y="61"/>
                  </a:lnTo>
                  <a:lnTo>
                    <a:pt x="640" y="52"/>
                  </a:lnTo>
                  <a:lnTo>
                    <a:pt x="635" y="33"/>
                  </a:lnTo>
                  <a:lnTo>
                    <a:pt x="586" y="0"/>
                  </a:lnTo>
                  <a:lnTo>
                    <a:pt x="279" y="0"/>
                  </a:lnTo>
                  <a:lnTo>
                    <a:pt x="309" y="277"/>
                  </a:lnTo>
                  <a:lnTo>
                    <a:pt x="328" y="283"/>
                  </a:lnTo>
                  <a:lnTo>
                    <a:pt x="317" y="326"/>
                  </a:lnTo>
                  <a:lnTo>
                    <a:pt x="97" y="324"/>
                  </a:lnTo>
                  <a:lnTo>
                    <a:pt x="72" y="340"/>
                  </a:lnTo>
                  <a:lnTo>
                    <a:pt x="59" y="339"/>
                  </a:lnTo>
                  <a:lnTo>
                    <a:pt x="47" y="309"/>
                  </a:lnTo>
                  <a:lnTo>
                    <a:pt x="35" y="304"/>
                  </a:lnTo>
                  <a:lnTo>
                    <a:pt x="18" y="340"/>
                  </a:lnTo>
                  <a:lnTo>
                    <a:pt x="0" y="362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362200" y="1652588"/>
              <a:ext cx="896938" cy="577850"/>
            </a:xfrm>
            <a:custGeom>
              <a:avLst/>
              <a:gdLst>
                <a:gd name="T0" fmla="*/ 0 w 564"/>
                <a:gd name="T1" fmla="*/ 42 h 364"/>
                <a:gd name="T2" fmla="*/ 10 w 564"/>
                <a:gd name="T3" fmla="*/ 40 h 364"/>
                <a:gd name="T4" fmla="*/ 20 w 564"/>
                <a:gd name="T5" fmla="*/ 62 h 364"/>
                <a:gd name="T6" fmla="*/ 28 w 564"/>
                <a:gd name="T7" fmla="*/ 62 h 364"/>
                <a:gd name="T8" fmla="*/ 36 w 564"/>
                <a:gd name="T9" fmla="*/ 77 h 364"/>
                <a:gd name="T10" fmla="*/ 37 w 564"/>
                <a:gd name="T11" fmla="*/ 103 h 364"/>
                <a:gd name="T12" fmla="*/ 32 w 564"/>
                <a:gd name="T13" fmla="*/ 118 h 364"/>
                <a:gd name="T14" fmla="*/ 24 w 564"/>
                <a:gd name="T15" fmla="*/ 127 h 364"/>
                <a:gd name="T16" fmla="*/ 40 w 564"/>
                <a:gd name="T17" fmla="*/ 146 h 364"/>
                <a:gd name="T18" fmla="*/ 44 w 564"/>
                <a:gd name="T19" fmla="*/ 170 h 364"/>
                <a:gd name="T20" fmla="*/ 46 w 564"/>
                <a:gd name="T21" fmla="*/ 214 h 364"/>
                <a:gd name="T22" fmla="*/ 21 w 564"/>
                <a:gd name="T23" fmla="*/ 293 h 364"/>
                <a:gd name="T24" fmla="*/ 32 w 564"/>
                <a:gd name="T25" fmla="*/ 272 h 364"/>
                <a:gd name="T26" fmla="*/ 62 w 564"/>
                <a:gd name="T27" fmla="*/ 274 h 364"/>
                <a:gd name="T28" fmla="*/ 90 w 564"/>
                <a:gd name="T29" fmla="*/ 265 h 364"/>
                <a:gd name="T30" fmla="*/ 125 w 564"/>
                <a:gd name="T31" fmla="*/ 265 h 364"/>
                <a:gd name="T32" fmla="*/ 150 w 564"/>
                <a:gd name="T33" fmla="*/ 290 h 364"/>
                <a:gd name="T34" fmla="*/ 170 w 564"/>
                <a:gd name="T35" fmla="*/ 290 h 364"/>
                <a:gd name="T36" fmla="*/ 182 w 564"/>
                <a:gd name="T37" fmla="*/ 314 h 364"/>
                <a:gd name="T38" fmla="*/ 188 w 564"/>
                <a:gd name="T39" fmla="*/ 324 h 364"/>
                <a:gd name="T40" fmla="*/ 194 w 564"/>
                <a:gd name="T41" fmla="*/ 324 h 364"/>
                <a:gd name="T42" fmla="*/ 201 w 564"/>
                <a:gd name="T43" fmla="*/ 334 h 364"/>
                <a:gd name="T44" fmla="*/ 197 w 564"/>
                <a:gd name="T45" fmla="*/ 336 h 364"/>
                <a:gd name="T46" fmla="*/ 217 w 564"/>
                <a:gd name="T47" fmla="*/ 344 h 364"/>
                <a:gd name="T48" fmla="*/ 221 w 564"/>
                <a:gd name="T49" fmla="*/ 355 h 364"/>
                <a:gd name="T50" fmla="*/ 234 w 564"/>
                <a:gd name="T51" fmla="*/ 363 h 364"/>
                <a:gd name="T52" fmla="*/ 253 w 564"/>
                <a:gd name="T53" fmla="*/ 341 h 364"/>
                <a:gd name="T54" fmla="*/ 269 w 564"/>
                <a:gd name="T55" fmla="*/ 305 h 364"/>
                <a:gd name="T56" fmla="*/ 281 w 564"/>
                <a:gd name="T57" fmla="*/ 310 h 364"/>
                <a:gd name="T58" fmla="*/ 293 w 564"/>
                <a:gd name="T59" fmla="*/ 340 h 364"/>
                <a:gd name="T60" fmla="*/ 307 w 564"/>
                <a:gd name="T61" fmla="*/ 341 h 364"/>
                <a:gd name="T62" fmla="*/ 331 w 564"/>
                <a:gd name="T63" fmla="*/ 324 h 364"/>
                <a:gd name="T64" fmla="*/ 552 w 564"/>
                <a:gd name="T65" fmla="*/ 327 h 364"/>
                <a:gd name="T66" fmla="*/ 563 w 564"/>
                <a:gd name="T67" fmla="*/ 283 h 364"/>
                <a:gd name="T68" fmla="*/ 544 w 564"/>
                <a:gd name="T69" fmla="*/ 278 h 364"/>
                <a:gd name="T70" fmla="*/ 515 w 564"/>
                <a:gd name="T71" fmla="*/ 0 h 364"/>
                <a:gd name="T72" fmla="*/ 197 w 564"/>
                <a:gd name="T73" fmla="*/ 0 h 364"/>
                <a:gd name="T74" fmla="*/ 196 w 564"/>
                <a:gd name="T75" fmla="*/ 22 h 364"/>
                <a:gd name="T76" fmla="*/ 14 w 564"/>
                <a:gd name="T77" fmla="*/ 24 h 364"/>
                <a:gd name="T78" fmla="*/ 0 w 564"/>
                <a:gd name="T79" fmla="*/ 4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4" h="364">
                  <a:moveTo>
                    <a:pt x="0" y="42"/>
                  </a:moveTo>
                  <a:lnTo>
                    <a:pt x="10" y="40"/>
                  </a:lnTo>
                  <a:lnTo>
                    <a:pt x="20" y="62"/>
                  </a:lnTo>
                  <a:lnTo>
                    <a:pt x="28" y="62"/>
                  </a:lnTo>
                  <a:lnTo>
                    <a:pt x="36" y="77"/>
                  </a:lnTo>
                  <a:lnTo>
                    <a:pt x="37" y="103"/>
                  </a:lnTo>
                  <a:lnTo>
                    <a:pt x="32" y="118"/>
                  </a:lnTo>
                  <a:lnTo>
                    <a:pt x="24" y="127"/>
                  </a:lnTo>
                  <a:lnTo>
                    <a:pt x="40" y="146"/>
                  </a:lnTo>
                  <a:lnTo>
                    <a:pt x="44" y="170"/>
                  </a:lnTo>
                  <a:lnTo>
                    <a:pt x="46" y="214"/>
                  </a:lnTo>
                  <a:lnTo>
                    <a:pt x="21" y="293"/>
                  </a:lnTo>
                  <a:lnTo>
                    <a:pt x="32" y="272"/>
                  </a:lnTo>
                  <a:lnTo>
                    <a:pt x="62" y="274"/>
                  </a:lnTo>
                  <a:lnTo>
                    <a:pt x="90" y="265"/>
                  </a:lnTo>
                  <a:lnTo>
                    <a:pt x="125" y="265"/>
                  </a:lnTo>
                  <a:lnTo>
                    <a:pt x="150" y="290"/>
                  </a:lnTo>
                  <a:lnTo>
                    <a:pt x="170" y="290"/>
                  </a:lnTo>
                  <a:lnTo>
                    <a:pt x="182" y="314"/>
                  </a:lnTo>
                  <a:lnTo>
                    <a:pt x="188" y="324"/>
                  </a:lnTo>
                  <a:lnTo>
                    <a:pt x="194" y="324"/>
                  </a:lnTo>
                  <a:lnTo>
                    <a:pt x="201" y="334"/>
                  </a:lnTo>
                  <a:lnTo>
                    <a:pt x="197" y="336"/>
                  </a:lnTo>
                  <a:lnTo>
                    <a:pt x="217" y="344"/>
                  </a:lnTo>
                  <a:lnTo>
                    <a:pt x="221" y="355"/>
                  </a:lnTo>
                  <a:lnTo>
                    <a:pt x="234" y="363"/>
                  </a:lnTo>
                  <a:lnTo>
                    <a:pt x="253" y="341"/>
                  </a:lnTo>
                  <a:lnTo>
                    <a:pt x="269" y="305"/>
                  </a:lnTo>
                  <a:lnTo>
                    <a:pt x="281" y="310"/>
                  </a:lnTo>
                  <a:lnTo>
                    <a:pt x="293" y="340"/>
                  </a:lnTo>
                  <a:lnTo>
                    <a:pt x="307" y="341"/>
                  </a:lnTo>
                  <a:lnTo>
                    <a:pt x="331" y="324"/>
                  </a:lnTo>
                  <a:lnTo>
                    <a:pt x="552" y="327"/>
                  </a:lnTo>
                  <a:lnTo>
                    <a:pt x="563" y="283"/>
                  </a:lnTo>
                  <a:lnTo>
                    <a:pt x="544" y="278"/>
                  </a:lnTo>
                  <a:lnTo>
                    <a:pt x="515" y="0"/>
                  </a:lnTo>
                  <a:lnTo>
                    <a:pt x="197" y="0"/>
                  </a:lnTo>
                  <a:lnTo>
                    <a:pt x="196" y="22"/>
                  </a:lnTo>
                  <a:lnTo>
                    <a:pt x="14" y="24"/>
                  </a:lnTo>
                  <a:lnTo>
                    <a:pt x="0" y="42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5964238" y="4268788"/>
              <a:ext cx="822325" cy="1323975"/>
            </a:xfrm>
            <a:custGeom>
              <a:avLst/>
              <a:gdLst>
                <a:gd name="T0" fmla="*/ 13 w 519"/>
                <a:gd name="T1" fmla="*/ 262 h 833"/>
                <a:gd name="T2" fmla="*/ 62 w 519"/>
                <a:gd name="T3" fmla="*/ 282 h 833"/>
                <a:gd name="T4" fmla="*/ 135 w 519"/>
                <a:gd name="T5" fmla="*/ 317 h 833"/>
                <a:gd name="T6" fmla="*/ 142 w 519"/>
                <a:gd name="T7" fmla="*/ 397 h 833"/>
                <a:gd name="T8" fmla="*/ 137 w 519"/>
                <a:gd name="T9" fmla="*/ 486 h 833"/>
                <a:gd name="T10" fmla="*/ 115 w 519"/>
                <a:gd name="T11" fmla="*/ 544 h 833"/>
                <a:gd name="T12" fmla="*/ 77 w 519"/>
                <a:gd name="T13" fmla="*/ 596 h 833"/>
                <a:gd name="T14" fmla="*/ 91 w 519"/>
                <a:gd name="T15" fmla="*/ 705 h 833"/>
                <a:gd name="T16" fmla="*/ 99 w 519"/>
                <a:gd name="T17" fmla="*/ 830 h 833"/>
                <a:gd name="T18" fmla="*/ 138 w 519"/>
                <a:gd name="T19" fmla="*/ 798 h 833"/>
                <a:gd name="T20" fmla="*/ 118 w 519"/>
                <a:gd name="T21" fmla="*/ 793 h 833"/>
                <a:gd name="T22" fmla="*/ 172 w 519"/>
                <a:gd name="T23" fmla="*/ 753 h 833"/>
                <a:gd name="T24" fmla="*/ 240 w 519"/>
                <a:gd name="T25" fmla="*/ 724 h 833"/>
                <a:gd name="T26" fmla="*/ 261 w 519"/>
                <a:gd name="T27" fmla="*/ 685 h 833"/>
                <a:gd name="T28" fmla="*/ 250 w 519"/>
                <a:gd name="T29" fmla="*/ 690 h 833"/>
                <a:gd name="T30" fmla="*/ 265 w 519"/>
                <a:gd name="T31" fmla="*/ 600 h 833"/>
                <a:gd name="T32" fmla="*/ 256 w 519"/>
                <a:gd name="T33" fmla="*/ 600 h 833"/>
                <a:gd name="T34" fmla="*/ 222 w 519"/>
                <a:gd name="T35" fmla="*/ 518 h 833"/>
                <a:gd name="T36" fmla="*/ 235 w 519"/>
                <a:gd name="T37" fmla="*/ 482 h 833"/>
                <a:gd name="T38" fmla="*/ 292 w 519"/>
                <a:gd name="T39" fmla="*/ 420 h 833"/>
                <a:gd name="T40" fmla="*/ 300 w 519"/>
                <a:gd name="T41" fmla="*/ 431 h 833"/>
                <a:gd name="T42" fmla="*/ 314 w 519"/>
                <a:gd name="T43" fmla="*/ 399 h 833"/>
                <a:gd name="T44" fmla="*/ 331 w 519"/>
                <a:gd name="T45" fmla="*/ 383 h 833"/>
                <a:gd name="T46" fmla="*/ 406 w 519"/>
                <a:gd name="T47" fmla="*/ 342 h 833"/>
                <a:gd name="T48" fmla="*/ 432 w 519"/>
                <a:gd name="T49" fmla="*/ 335 h 833"/>
                <a:gd name="T50" fmla="*/ 466 w 519"/>
                <a:gd name="T51" fmla="*/ 308 h 833"/>
                <a:gd name="T52" fmla="*/ 464 w 519"/>
                <a:gd name="T53" fmla="*/ 297 h 833"/>
                <a:gd name="T54" fmla="*/ 498 w 519"/>
                <a:gd name="T55" fmla="*/ 263 h 833"/>
                <a:gd name="T56" fmla="*/ 507 w 519"/>
                <a:gd name="T57" fmla="*/ 245 h 833"/>
                <a:gd name="T58" fmla="*/ 516 w 519"/>
                <a:gd name="T59" fmla="*/ 215 h 833"/>
                <a:gd name="T60" fmla="*/ 508 w 519"/>
                <a:gd name="T61" fmla="*/ 204 h 833"/>
                <a:gd name="T62" fmla="*/ 511 w 519"/>
                <a:gd name="T63" fmla="*/ 190 h 833"/>
                <a:gd name="T64" fmla="*/ 503 w 519"/>
                <a:gd name="T65" fmla="*/ 133 h 833"/>
                <a:gd name="T66" fmla="*/ 504 w 519"/>
                <a:gd name="T67" fmla="*/ 119 h 833"/>
                <a:gd name="T68" fmla="*/ 518 w 519"/>
                <a:gd name="T69" fmla="*/ 28 h 833"/>
                <a:gd name="T70" fmla="*/ 512 w 519"/>
                <a:gd name="T71" fmla="*/ 0 h 833"/>
                <a:gd name="T72" fmla="*/ 433 w 519"/>
                <a:gd name="T73" fmla="*/ 43 h 833"/>
                <a:gd name="T74" fmla="*/ 406 w 519"/>
                <a:gd name="T75" fmla="*/ 39 h 833"/>
                <a:gd name="T76" fmla="*/ 371 w 519"/>
                <a:gd name="T77" fmla="*/ 56 h 833"/>
                <a:gd name="T78" fmla="*/ 312 w 519"/>
                <a:gd name="T79" fmla="*/ 63 h 833"/>
                <a:gd name="T80" fmla="*/ 277 w 519"/>
                <a:gd name="T81" fmla="*/ 57 h 833"/>
                <a:gd name="T82" fmla="*/ 228 w 519"/>
                <a:gd name="T83" fmla="*/ 101 h 833"/>
                <a:gd name="T84" fmla="*/ 281 w 519"/>
                <a:gd name="T85" fmla="*/ 208 h 833"/>
                <a:gd name="T86" fmla="*/ 282 w 519"/>
                <a:gd name="T87" fmla="*/ 242 h 833"/>
                <a:gd name="T88" fmla="*/ 282 w 519"/>
                <a:gd name="T89" fmla="*/ 280 h 833"/>
                <a:gd name="T90" fmla="*/ 256 w 519"/>
                <a:gd name="T91" fmla="*/ 296 h 833"/>
                <a:gd name="T92" fmla="*/ 258 w 519"/>
                <a:gd name="T93" fmla="*/ 321 h 833"/>
                <a:gd name="T94" fmla="*/ 246 w 519"/>
                <a:gd name="T95" fmla="*/ 337 h 833"/>
                <a:gd name="T96" fmla="*/ 235 w 519"/>
                <a:gd name="T97" fmla="*/ 318 h 833"/>
                <a:gd name="T98" fmla="*/ 209 w 519"/>
                <a:gd name="T99" fmla="*/ 277 h 833"/>
                <a:gd name="T100" fmla="*/ 217 w 519"/>
                <a:gd name="T101" fmla="*/ 210 h 833"/>
                <a:gd name="T102" fmla="*/ 175 w 519"/>
                <a:gd name="T103" fmla="*/ 210 h 833"/>
                <a:gd name="T104" fmla="*/ 0 w 519"/>
                <a:gd name="T105" fmla="*/ 23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9" h="833">
                  <a:moveTo>
                    <a:pt x="0" y="234"/>
                  </a:moveTo>
                  <a:lnTo>
                    <a:pt x="13" y="262"/>
                  </a:lnTo>
                  <a:lnTo>
                    <a:pt x="13" y="279"/>
                  </a:lnTo>
                  <a:lnTo>
                    <a:pt x="62" y="282"/>
                  </a:lnTo>
                  <a:lnTo>
                    <a:pt x="127" y="307"/>
                  </a:lnTo>
                  <a:lnTo>
                    <a:pt x="135" y="317"/>
                  </a:lnTo>
                  <a:lnTo>
                    <a:pt x="144" y="356"/>
                  </a:lnTo>
                  <a:lnTo>
                    <a:pt x="142" y="397"/>
                  </a:lnTo>
                  <a:lnTo>
                    <a:pt x="129" y="435"/>
                  </a:lnTo>
                  <a:lnTo>
                    <a:pt x="137" y="486"/>
                  </a:lnTo>
                  <a:lnTo>
                    <a:pt x="122" y="518"/>
                  </a:lnTo>
                  <a:lnTo>
                    <a:pt x="115" y="544"/>
                  </a:lnTo>
                  <a:lnTo>
                    <a:pt x="99" y="575"/>
                  </a:lnTo>
                  <a:lnTo>
                    <a:pt x="77" y="596"/>
                  </a:lnTo>
                  <a:lnTo>
                    <a:pt x="73" y="620"/>
                  </a:lnTo>
                  <a:lnTo>
                    <a:pt x="91" y="705"/>
                  </a:lnTo>
                  <a:lnTo>
                    <a:pt x="93" y="782"/>
                  </a:lnTo>
                  <a:lnTo>
                    <a:pt x="99" y="830"/>
                  </a:lnTo>
                  <a:lnTo>
                    <a:pt x="135" y="832"/>
                  </a:lnTo>
                  <a:lnTo>
                    <a:pt x="138" y="798"/>
                  </a:lnTo>
                  <a:lnTo>
                    <a:pt x="131" y="809"/>
                  </a:lnTo>
                  <a:lnTo>
                    <a:pt x="118" y="793"/>
                  </a:lnTo>
                  <a:lnTo>
                    <a:pt x="133" y="774"/>
                  </a:lnTo>
                  <a:lnTo>
                    <a:pt x="172" y="753"/>
                  </a:lnTo>
                  <a:lnTo>
                    <a:pt x="228" y="734"/>
                  </a:lnTo>
                  <a:lnTo>
                    <a:pt x="240" y="724"/>
                  </a:lnTo>
                  <a:lnTo>
                    <a:pt x="258" y="700"/>
                  </a:lnTo>
                  <a:lnTo>
                    <a:pt x="261" y="685"/>
                  </a:lnTo>
                  <a:lnTo>
                    <a:pt x="251" y="700"/>
                  </a:lnTo>
                  <a:lnTo>
                    <a:pt x="250" y="690"/>
                  </a:lnTo>
                  <a:lnTo>
                    <a:pt x="261" y="651"/>
                  </a:lnTo>
                  <a:lnTo>
                    <a:pt x="265" y="600"/>
                  </a:lnTo>
                  <a:lnTo>
                    <a:pt x="261" y="596"/>
                  </a:lnTo>
                  <a:lnTo>
                    <a:pt x="256" y="600"/>
                  </a:lnTo>
                  <a:lnTo>
                    <a:pt x="240" y="533"/>
                  </a:lnTo>
                  <a:lnTo>
                    <a:pt x="222" y="518"/>
                  </a:lnTo>
                  <a:lnTo>
                    <a:pt x="224" y="485"/>
                  </a:lnTo>
                  <a:lnTo>
                    <a:pt x="235" y="482"/>
                  </a:lnTo>
                  <a:lnTo>
                    <a:pt x="285" y="434"/>
                  </a:lnTo>
                  <a:lnTo>
                    <a:pt x="292" y="420"/>
                  </a:lnTo>
                  <a:lnTo>
                    <a:pt x="295" y="428"/>
                  </a:lnTo>
                  <a:lnTo>
                    <a:pt x="300" y="431"/>
                  </a:lnTo>
                  <a:lnTo>
                    <a:pt x="319" y="403"/>
                  </a:lnTo>
                  <a:lnTo>
                    <a:pt x="314" y="399"/>
                  </a:lnTo>
                  <a:lnTo>
                    <a:pt x="329" y="392"/>
                  </a:lnTo>
                  <a:lnTo>
                    <a:pt x="331" y="383"/>
                  </a:lnTo>
                  <a:lnTo>
                    <a:pt x="357" y="365"/>
                  </a:lnTo>
                  <a:lnTo>
                    <a:pt x="406" y="342"/>
                  </a:lnTo>
                  <a:lnTo>
                    <a:pt x="421" y="342"/>
                  </a:lnTo>
                  <a:lnTo>
                    <a:pt x="432" y="335"/>
                  </a:lnTo>
                  <a:lnTo>
                    <a:pt x="439" y="325"/>
                  </a:lnTo>
                  <a:lnTo>
                    <a:pt x="466" y="308"/>
                  </a:lnTo>
                  <a:lnTo>
                    <a:pt x="469" y="301"/>
                  </a:lnTo>
                  <a:lnTo>
                    <a:pt x="464" y="297"/>
                  </a:lnTo>
                  <a:lnTo>
                    <a:pt x="479" y="289"/>
                  </a:lnTo>
                  <a:lnTo>
                    <a:pt x="498" y="263"/>
                  </a:lnTo>
                  <a:lnTo>
                    <a:pt x="507" y="259"/>
                  </a:lnTo>
                  <a:lnTo>
                    <a:pt x="507" y="245"/>
                  </a:lnTo>
                  <a:lnTo>
                    <a:pt x="501" y="242"/>
                  </a:lnTo>
                  <a:lnTo>
                    <a:pt x="516" y="215"/>
                  </a:lnTo>
                  <a:lnTo>
                    <a:pt x="516" y="207"/>
                  </a:lnTo>
                  <a:lnTo>
                    <a:pt x="508" y="204"/>
                  </a:lnTo>
                  <a:lnTo>
                    <a:pt x="513" y="197"/>
                  </a:lnTo>
                  <a:lnTo>
                    <a:pt x="511" y="190"/>
                  </a:lnTo>
                  <a:lnTo>
                    <a:pt x="503" y="190"/>
                  </a:lnTo>
                  <a:lnTo>
                    <a:pt x="503" y="133"/>
                  </a:lnTo>
                  <a:lnTo>
                    <a:pt x="498" y="125"/>
                  </a:lnTo>
                  <a:lnTo>
                    <a:pt x="504" y="119"/>
                  </a:lnTo>
                  <a:lnTo>
                    <a:pt x="500" y="66"/>
                  </a:lnTo>
                  <a:lnTo>
                    <a:pt x="518" y="28"/>
                  </a:lnTo>
                  <a:lnTo>
                    <a:pt x="518" y="9"/>
                  </a:lnTo>
                  <a:lnTo>
                    <a:pt x="512" y="0"/>
                  </a:lnTo>
                  <a:lnTo>
                    <a:pt x="479" y="28"/>
                  </a:lnTo>
                  <a:lnTo>
                    <a:pt x="433" y="43"/>
                  </a:lnTo>
                  <a:lnTo>
                    <a:pt x="417" y="45"/>
                  </a:lnTo>
                  <a:lnTo>
                    <a:pt x="406" y="39"/>
                  </a:lnTo>
                  <a:lnTo>
                    <a:pt x="386" y="42"/>
                  </a:lnTo>
                  <a:lnTo>
                    <a:pt x="371" y="56"/>
                  </a:lnTo>
                  <a:lnTo>
                    <a:pt x="335" y="54"/>
                  </a:lnTo>
                  <a:lnTo>
                    <a:pt x="312" y="63"/>
                  </a:lnTo>
                  <a:lnTo>
                    <a:pt x="292" y="52"/>
                  </a:lnTo>
                  <a:lnTo>
                    <a:pt x="277" y="57"/>
                  </a:lnTo>
                  <a:lnTo>
                    <a:pt x="240" y="56"/>
                  </a:lnTo>
                  <a:lnTo>
                    <a:pt x="228" y="101"/>
                  </a:lnTo>
                  <a:lnTo>
                    <a:pt x="235" y="155"/>
                  </a:lnTo>
                  <a:lnTo>
                    <a:pt x="281" y="208"/>
                  </a:lnTo>
                  <a:lnTo>
                    <a:pt x="286" y="228"/>
                  </a:lnTo>
                  <a:lnTo>
                    <a:pt x="282" y="242"/>
                  </a:lnTo>
                  <a:lnTo>
                    <a:pt x="286" y="255"/>
                  </a:lnTo>
                  <a:lnTo>
                    <a:pt x="282" y="280"/>
                  </a:lnTo>
                  <a:lnTo>
                    <a:pt x="278" y="286"/>
                  </a:lnTo>
                  <a:lnTo>
                    <a:pt x="256" y="296"/>
                  </a:lnTo>
                  <a:lnTo>
                    <a:pt x="251" y="308"/>
                  </a:lnTo>
                  <a:lnTo>
                    <a:pt x="258" y="321"/>
                  </a:lnTo>
                  <a:lnTo>
                    <a:pt x="256" y="337"/>
                  </a:lnTo>
                  <a:lnTo>
                    <a:pt x="246" y="337"/>
                  </a:lnTo>
                  <a:lnTo>
                    <a:pt x="248" y="327"/>
                  </a:lnTo>
                  <a:lnTo>
                    <a:pt x="235" y="318"/>
                  </a:lnTo>
                  <a:lnTo>
                    <a:pt x="216" y="296"/>
                  </a:lnTo>
                  <a:lnTo>
                    <a:pt x="209" y="277"/>
                  </a:lnTo>
                  <a:lnTo>
                    <a:pt x="222" y="245"/>
                  </a:lnTo>
                  <a:lnTo>
                    <a:pt x="217" y="210"/>
                  </a:lnTo>
                  <a:lnTo>
                    <a:pt x="212" y="204"/>
                  </a:lnTo>
                  <a:lnTo>
                    <a:pt x="175" y="210"/>
                  </a:lnTo>
                  <a:lnTo>
                    <a:pt x="153" y="181"/>
                  </a:lnTo>
                  <a:lnTo>
                    <a:pt x="0" y="234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667125" y="1651000"/>
              <a:ext cx="1219200" cy="822325"/>
            </a:xfrm>
            <a:custGeom>
              <a:avLst/>
              <a:gdLst>
                <a:gd name="T0" fmla="*/ 4 w 769"/>
                <a:gd name="T1" fmla="*/ 350 h 518"/>
                <a:gd name="T2" fmla="*/ 58 w 769"/>
                <a:gd name="T3" fmla="*/ 332 h 518"/>
                <a:gd name="T4" fmla="*/ 165 w 769"/>
                <a:gd name="T5" fmla="*/ 324 h 518"/>
                <a:gd name="T6" fmla="*/ 184 w 769"/>
                <a:gd name="T7" fmla="*/ 302 h 518"/>
                <a:gd name="T8" fmla="*/ 195 w 769"/>
                <a:gd name="T9" fmla="*/ 138 h 518"/>
                <a:gd name="T10" fmla="*/ 377 w 769"/>
                <a:gd name="T11" fmla="*/ 38 h 518"/>
                <a:gd name="T12" fmla="*/ 720 w 769"/>
                <a:gd name="T13" fmla="*/ 0 h 518"/>
                <a:gd name="T14" fmla="*/ 736 w 769"/>
                <a:gd name="T15" fmla="*/ 52 h 518"/>
                <a:gd name="T16" fmla="*/ 755 w 769"/>
                <a:gd name="T17" fmla="*/ 94 h 518"/>
                <a:gd name="T18" fmla="*/ 738 w 769"/>
                <a:gd name="T19" fmla="*/ 252 h 518"/>
                <a:gd name="T20" fmla="*/ 652 w 769"/>
                <a:gd name="T21" fmla="*/ 367 h 518"/>
                <a:gd name="T22" fmla="*/ 643 w 769"/>
                <a:gd name="T23" fmla="*/ 385 h 518"/>
                <a:gd name="T24" fmla="*/ 625 w 769"/>
                <a:gd name="T25" fmla="*/ 397 h 518"/>
                <a:gd name="T26" fmla="*/ 624 w 769"/>
                <a:gd name="T27" fmla="*/ 424 h 518"/>
                <a:gd name="T28" fmla="*/ 593 w 769"/>
                <a:gd name="T29" fmla="*/ 443 h 518"/>
                <a:gd name="T30" fmla="*/ 558 w 769"/>
                <a:gd name="T31" fmla="*/ 432 h 518"/>
                <a:gd name="T32" fmla="*/ 493 w 769"/>
                <a:gd name="T33" fmla="*/ 435 h 518"/>
                <a:gd name="T34" fmla="*/ 445 w 769"/>
                <a:gd name="T35" fmla="*/ 463 h 518"/>
                <a:gd name="T36" fmla="*/ 379 w 769"/>
                <a:gd name="T37" fmla="*/ 435 h 518"/>
                <a:gd name="T38" fmla="*/ 345 w 769"/>
                <a:gd name="T39" fmla="*/ 446 h 518"/>
                <a:gd name="T40" fmla="*/ 331 w 769"/>
                <a:gd name="T41" fmla="*/ 455 h 518"/>
                <a:gd name="T42" fmla="*/ 269 w 769"/>
                <a:gd name="T43" fmla="*/ 411 h 518"/>
                <a:gd name="T44" fmla="*/ 211 w 769"/>
                <a:gd name="T45" fmla="*/ 419 h 518"/>
                <a:gd name="T46" fmla="*/ 186 w 769"/>
                <a:gd name="T47" fmla="*/ 462 h 518"/>
                <a:gd name="T48" fmla="*/ 169 w 769"/>
                <a:gd name="T49" fmla="*/ 517 h 518"/>
                <a:gd name="T50" fmla="*/ 109 w 769"/>
                <a:gd name="T51" fmla="*/ 490 h 518"/>
                <a:gd name="T52" fmla="*/ 111 w 769"/>
                <a:gd name="T53" fmla="*/ 507 h 518"/>
                <a:gd name="T54" fmla="*/ 97 w 769"/>
                <a:gd name="T55" fmla="*/ 483 h 518"/>
                <a:gd name="T56" fmla="*/ 98 w 769"/>
                <a:gd name="T57" fmla="*/ 469 h 518"/>
                <a:gd name="T58" fmla="*/ 77 w 769"/>
                <a:gd name="T59" fmla="*/ 473 h 518"/>
                <a:gd name="T60" fmla="*/ 39 w 769"/>
                <a:gd name="T61" fmla="*/ 426 h 518"/>
                <a:gd name="T62" fmla="*/ 9 w 769"/>
                <a:gd name="T63" fmla="*/ 38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9" h="518">
                  <a:moveTo>
                    <a:pt x="0" y="373"/>
                  </a:moveTo>
                  <a:lnTo>
                    <a:pt x="4" y="350"/>
                  </a:lnTo>
                  <a:lnTo>
                    <a:pt x="36" y="350"/>
                  </a:lnTo>
                  <a:lnTo>
                    <a:pt x="58" y="332"/>
                  </a:lnTo>
                  <a:lnTo>
                    <a:pt x="162" y="332"/>
                  </a:lnTo>
                  <a:lnTo>
                    <a:pt x="165" y="324"/>
                  </a:lnTo>
                  <a:lnTo>
                    <a:pt x="180" y="314"/>
                  </a:lnTo>
                  <a:lnTo>
                    <a:pt x="184" y="302"/>
                  </a:lnTo>
                  <a:lnTo>
                    <a:pt x="197" y="298"/>
                  </a:lnTo>
                  <a:lnTo>
                    <a:pt x="195" y="138"/>
                  </a:lnTo>
                  <a:lnTo>
                    <a:pt x="269" y="118"/>
                  </a:lnTo>
                  <a:lnTo>
                    <a:pt x="377" y="38"/>
                  </a:lnTo>
                  <a:lnTo>
                    <a:pt x="434" y="0"/>
                  </a:lnTo>
                  <a:lnTo>
                    <a:pt x="720" y="0"/>
                  </a:lnTo>
                  <a:lnTo>
                    <a:pt x="723" y="19"/>
                  </a:lnTo>
                  <a:lnTo>
                    <a:pt x="736" y="52"/>
                  </a:lnTo>
                  <a:lnTo>
                    <a:pt x="768" y="73"/>
                  </a:lnTo>
                  <a:lnTo>
                    <a:pt x="755" y="94"/>
                  </a:lnTo>
                  <a:lnTo>
                    <a:pt x="742" y="164"/>
                  </a:lnTo>
                  <a:lnTo>
                    <a:pt x="738" y="252"/>
                  </a:lnTo>
                  <a:lnTo>
                    <a:pt x="656" y="345"/>
                  </a:lnTo>
                  <a:lnTo>
                    <a:pt x="652" y="367"/>
                  </a:lnTo>
                  <a:lnTo>
                    <a:pt x="642" y="371"/>
                  </a:lnTo>
                  <a:lnTo>
                    <a:pt x="643" y="385"/>
                  </a:lnTo>
                  <a:lnTo>
                    <a:pt x="633" y="385"/>
                  </a:lnTo>
                  <a:lnTo>
                    <a:pt x="625" y="397"/>
                  </a:lnTo>
                  <a:lnTo>
                    <a:pt x="632" y="409"/>
                  </a:lnTo>
                  <a:lnTo>
                    <a:pt x="624" y="424"/>
                  </a:lnTo>
                  <a:lnTo>
                    <a:pt x="612" y="425"/>
                  </a:lnTo>
                  <a:lnTo>
                    <a:pt x="593" y="443"/>
                  </a:lnTo>
                  <a:lnTo>
                    <a:pt x="582" y="443"/>
                  </a:lnTo>
                  <a:lnTo>
                    <a:pt x="558" y="432"/>
                  </a:lnTo>
                  <a:lnTo>
                    <a:pt x="530" y="438"/>
                  </a:lnTo>
                  <a:lnTo>
                    <a:pt x="493" y="435"/>
                  </a:lnTo>
                  <a:lnTo>
                    <a:pt x="456" y="460"/>
                  </a:lnTo>
                  <a:lnTo>
                    <a:pt x="445" y="463"/>
                  </a:lnTo>
                  <a:lnTo>
                    <a:pt x="414" y="456"/>
                  </a:lnTo>
                  <a:lnTo>
                    <a:pt x="379" y="435"/>
                  </a:lnTo>
                  <a:lnTo>
                    <a:pt x="360" y="438"/>
                  </a:lnTo>
                  <a:lnTo>
                    <a:pt x="345" y="446"/>
                  </a:lnTo>
                  <a:lnTo>
                    <a:pt x="338" y="455"/>
                  </a:lnTo>
                  <a:lnTo>
                    <a:pt x="331" y="455"/>
                  </a:lnTo>
                  <a:lnTo>
                    <a:pt x="302" y="428"/>
                  </a:lnTo>
                  <a:lnTo>
                    <a:pt x="269" y="411"/>
                  </a:lnTo>
                  <a:lnTo>
                    <a:pt x="227" y="414"/>
                  </a:lnTo>
                  <a:lnTo>
                    <a:pt x="211" y="419"/>
                  </a:lnTo>
                  <a:lnTo>
                    <a:pt x="196" y="429"/>
                  </a:lnTo>
                  <a:lnTo>
                    <a:pt x="186" y="462"/>
                  </a:lnTo>
                  <a:lnTo>
                    <a:pt x="169" y="480"/>
                  </a:lnTo>
                  <a:lnTo>
                    <a:pt x="169" y="517"/>
                  </a:lnTo>
                  <a:lnTo>
                    <a:pt x="132" y="483"/>
                  </a:lnTo>
                  <a:lnTo>
                    <a:pt x="109" y="490"/>
                  </a:lnTo>
                  <a:lnTo>
                    <a:pt x="116" y="502"/>
                  </a:lnTo>
                  <a:lnTo>
                    <a:pt x="111" y="507"/>
                  </a:lnTo>
                  <a:lnTo>
                    <a:pt x="97" y="490"/>
                  </a:lnTo>
                  <a:lnTo>
                    <a:pt x="97" y="483"/>
                  </a:lnTo>
                  <a:lnTo>
                    <a:pt x="104" y="481"/>
                  </a:lnTo>
                  <a:lnTo>
                    <a:pt x="98" y="469"/>
                  </a:lnTo>
                  <a:lnTo>
                    <a:pt x="89" y="466"/>
                  </a:lnTo>
                  <a:lnTo>
                    <a:pt x="77" y="473"/>
                  </a:lnTo>
                  <a:lnTo>
                    <a:pt x="62" y="466"/>
                  </a:lnTo>
                  <a:lnTo>
                    <a:pt x="39" y="426"/>
                  </a:lnTo>
                  <a:lnTo>
                    <a:pt x="12" y="401"/>
                  </a:lnTo>
                  <a:lnTo>
                    <a:pt x="9" y="384"/>
                  </a:lnTo>
                  <a:lnTo>
                    <a:pt x="0" y="373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871913" y="2303463"/>
              <a:ext cx="895350" cy="781050"/>
            </a:xfrm>
            <a:custGeom>
              <a:avLst/>
              <a:gdLst>
                <a:gd name="T0" fmla="*/ 4 w 564"/>
                <a:gd name="T1" fmla="*/ 385 h 492"/>
                <a:gd name="T2" fmla="*/ 102 w 564"/>
                <a:gd name="T3" fmla="*/ 395 h 492"/>
                <a:gd name="T4" fmla="*/ 132 w 564"/>
                <a:gd name="T5" fmla="*/ 430 h 492"/>
                <a:gd name="T6" fmla="*/ 132 w 564"/>
                <a:gd name="T7" fmla="*/ 461 h 492"/>
                <a:gd name="T8" fmla="*/ 166 w 564"/>
                <a:gd name="T9" fmla="*/ 482 h 492"/>
                <a:gd name="T10" fmla="*/ 184 w 564"/>
                <a:gd name="T11" fmla="*/ 482 h 492"/>
                <a:gd name="T12" fmla="*/ 211 w 564"/>
                <a:gd name="T13" fmla="*/ 469 h 492"/>
                <a:gd name="T14" fmla="*/ 261 w 564"/>
                <a:gd name="T15" fmla="*/ 476 h 492"/>
                <a:gd name="T16" fmla="*/ 272 w 564"/>
                <a:gd name="T17" fmla="*/ 465 h 492"/>
                <a:gd name="T18" fmla="*/ 294 w 564"/>
                <a:gd name="T19" fmla="*/ 409 h 492"/>
                <a:gd name="T20" fmla="*/ 325 w 564"/>
                <a:gd name="T21" fmla="*/ 371 h 492"/>
                <a:gd name="T22" fmla="*/ 376 w 564"/>
                <a:gd name="T23" fmla="*/ 353 h 492"/>
                <a:gd name="T24" fmla="*/ 419 w 564"/>
                <a:gd name="T25" fmla="*/ 374 h 492"/>
                <a:gd name="T26" fmla="*/ 459 w 564"/>
                <a:gd name="T27" fmla="*/ 274 h 492"/>
                <a:gd name="T28" fmla="*/ 495 w 564"/>
                <a:gd name="T29" fmla="*/ 199 h 492"/>
                <a:gd name="T30" fmla="*/ 526 w 564"/>
                <a:gd name="T31" fmla="*/ 130 h 492"/>
                <a:gd name="T32" fmla="*/ 563 w 564"/>
                <a:gd name="T33" fmla="*/ 109 h 492"/>
                <a:gd name="T34" fmla="*/ 546 w 564"/>
                <a:gd name="T35" fmla="*/ 68 h 492"/>
                <a:gd name="T36" fmla="*/ 526 w 564"/>
                <a:gd name="T37" fmla="*/ 33 h 492"/>
                <a:gd name="T38" fmla="*/ 503 w 564"/>
                <a:gd name="T39" fmla="*/ 0 h 492"/>
                <a:gd name="T40" fmla="*/ 483 w 564"/>
                <a:gd name="T41" fmla="*/ 15 h 492"/>
                <a:gd name="T42" fmla="*/ 453 w 564"/>
                <a:gd name="T43" fmla="*/ 33 h 492"/>
                <a:gd name="T44" fmla="*/ 402 w 564"/>
                <a:gd name="T45" fmla="*/ 28 h 492"/>
                <a:gd name="T46" fmla="*/ 328 w 564"/>
                <a:gd name="T47" fmla="*/ 50 h 492"/>
                <a:gd name="T48" fmla="*/ 286 w 564"/>
                <a:gd name="T49" fmla="*/ 46 h 492"/>
                <a:gd name="T50" fmla="*/ 232 w 564"/>
                <a:gd name="T51" fmla="*/ 28 h 492"/>
                <a:gd name="T52" fmla="*/ 210 w 564"/>
                <a:gd name="T53" fmla="*/ 45 h 492"/>
                <a:gd name="T54" fmla="*/ 174 w 564"/>
                <a:gd name="T55" fmla="*/ 18 h 492"/>
                <a:gd name="T56" fmla="*/ 99 w 564"/>
                <a:gd name="T57" fmla="*/ 4 h 492"/>
                <a:gd name="T58" fmla="*/ 68 w 564"/>
                <a:gd name="T59" fmla="*/ 19 h 492"/>
                <a:gd name="T60" fmla="*/ 41 w 564"/>
                <a:gd name="T61" fmla="*/ 70 h 492"/>
                <a:gd name="T62" fmla="*/ 36 w 564"/>
                <a:gd name="T63" fmla="*/ 123 h 492"/>
                <a:gd name="T64" fmla="*/ 51 w 564"/>
                <a:gd name="T65" fmla="*/ 171 h 492"/>
                <a:gd name="T66" fmla="*/ 44 w 564"/>
                <a:gd name="T67" fmla="*/ 189 h 492"/>
                <a:gd name="T68" fmla="*/ 41 w 564"/>
                <a:gd name="T69" fmla="*/ 199 h 492"/>
                <a:gd name="T70" fmla="*/ 17 w 564"/>
                <a:gd name="T71" fmla="*/ 241 h 492"/>
                <a:gd name="T72" fmla="*/ 5 w 564"/>
                <a:gd name="T73" fmla="*/ 31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4" h="492">
                  <a:moveTo>
                    <a:pt x="0" y="346"/>
                  </a:moveTo>
                  <a:lnTo>
                    <a:pt x="4" y="385"/>
                  </a:lnTo>
                  <a:lnTo>
                    <a:pt x="75" y="382"/>
                  </a:lnTo>
                  <a:lnTo>
                    <a:pt x="102" y="395"/>
                  </a:lnTo>
                  <a:lnTo>
                    <a:pt x="122" y="427"/>
                  </a:lnTo>
                  <a:lnTo>
                    <a:pt x="132" y="430"/>
                  </a:lnTo>
                  <a:lnTo>
                    <a:pt x="126" y="433"/>
                  </a:lnTo>
                  <a:lnTo>
                    <a:pt x="132" y="461"/>
                  </a:lnTo>
                  <a:lnTo>
                    <a:pt x="145" y="481"/>
                  </a:lnTo>
                  <a:lnTo>
                    <a:pt x="166" y="482"/>
                  </a:lnTo>
                  <a:lnTo>
                    <a:pt x="168" y="491"/>
                  </a:lnTo>
                  <a:lnTo>
                    <a:pt x="184" y="482"/>
                  </a:lnTo>
                  <a:lnTo>
                    <a:pt x="198" y="482"/>
                  </a:lnTo>
                  <a:lnTo>
                    <a:pt x="211" y="469"/>
                  </a:lnTo>
                  <a:lnTo>
                    <a:pt x="232" y="476"/>
                  </a:lnTo>
                  <a:lnTo>
                    <a:pt x="261" y="476"/>
                  </a:lnTo>
                  <a:lnTo>
                    <a:pt x="267" y="458"/>
                  </a:lnTo>
                  <a:lnTo>
                    <a:pt x="272" y="465"/>
                  </a:lnTo>
                  <a:lnTo>
                    <a:pt x="288" y="436"/>
                  </a:lnTo>
                  <a:lnTo>
                    <a:pt x="294" y="409"/>
                  </a:lnTo>
                  <a:lnTo>
                    <a:pt x="309" y="384"/>
                  </a:lnTo>
                  <a:lnTo>
                    <a:pt x="325" y="371"/>
                  </a:lnTo>
                  <a:lnTo>
                    <a:pt x="328" y="357"/>
                  </a:lnTo>
                  <a:lnTo>
                    <a:pt x="376" y="353"/>
                  </a:lnTo>
                  <a:lnTo>
                    <a:pt x="399" y="375"/>
                  </a:lnTo>
                  <a:lnTo>
                    <a:pt x="419" y="374"/>
                  </a:lnTo>
                  <a:lnTo>
                    <a:pt x="448" y="309"/>
                  </a:lnTo>
                  <a:lnTo>
                    <a:pt x="459" y="274"/>
                  </a:lnTo>
                  <a:lnTo>
                    <a:pt x="483" y="253"/>
                  </a:lnTo>
                  <a:lnTo>
                    <a:pt x="495" y="199"/>
                  </a:lnTo>
                  <a:lnTo>
                    <a:pt x="515" y="144"/>
                  </a:lnTo>
                  <a:lnTo>
                    <a:pt x="526" y="130"/>
                  </a:lnTo>
                  <a:lnTo>
                    <a:pt x="544" y="123"/>
                  </a:lnTo>
                  <a:lnTo>
                    <a:pt x="563" y="109"/>
                  </a:lnTo>
                  <a:lnTo>
                    <a:pt x="560" y="75"/>
                  </a:lnTo>
                  <a:lnTo>
                    <a:pt x="546" y="68"/>
                  </a:lnTo>
                  <a:lnTo>
                    <a:pt x="537" y="60"/>
                  </a:lnTo>
                  <a:lnTo>
                    <a:pt x="526" y="33"/>
                  </a:lnTo>
                  <a:lnTo>
                    <a:pt x="510" y="18"/>
                  </a:lnTo>
                  <a:lnTo>
                    <a:pt x="503" y="0"/>
                  </a:lnTo>
                  <a:lnTo>
                    <a:pt x="495" y="14"/>
                  </a:lnTo>
                  <a:lnTo>
                    <a:pt x="483" y="15"/>
                  </a:lnTo>
                  <a:lnTo>
                    <a:pt x="464" y="33"/>
                  </a:lnTo>
                  <a:lnTo>
                    <a:pt x="453" y="33"/>
                  </a:lnTo>
                  <a:lnTo>
                    <a:pt x="429" y="22"/>
                  </a:lnTo>
                  <a:lnTo>
                    <a:pt x="402" y="28"/>
                  </a:lnTo>
                  <a:lnTo>
                    <a:pt x="364" y="25"/>
                  </a:lnTo>
                  <a:lnTo>
                    <a:pt x="328" y="50"/>
                  </a:lnTo>
                  <a:lnTo>
                    <a:pt x="317" y="53"/>
                  </a:lnTo>
                  <a:lnTo>
                    <a:pt x="286" y="46"/>
                  </a:lnTo>
                  <a:lnTo>
                    <a:pt x="251" y="25"/>
                  </a:lnTo>
                  <a:lnTo>
                    <a:pt x="232" y="28"/>
                  </a:lnTo>
                  <a:lnTo>
                    <a:pt x="217" y="36"/>
                  </a:lnTo>
                  <a:lnTo>
                    <a:pt x="210" y="45"/>
                  </a:lnTo>
                  <a:lnTo>
                    <a:pt x="203" y="45"/>
                  </a:lnTo>
                  <a:lnTo>
                    <a:pt x="174" y="18"/>
                  </a:lnTo>
                  <a:lnTo>
                    <a:pt x="141" y="1"/>
                  </a:lnTo>
                  <a:lnTo>
                    <a:pt x="99" y="4"/>
                  </a:lnTo>
                  <a:lnTo>
                    <a:pt x="83" y="9"/>
                  </a:lnTo>
                  <a:lnTo>
                    <a:pt x="68" y="19"/>
                  </a:lnTo>
                  <a:lnTo>
                    <a:pt x="59" y="52"/>
                  </a:lnTo>
                  <a:lnTo>
                    <a:pt x="41" y="70"/>
                  </a:lnTo>
                  <a:lnTo>
                    <a:pt x="41" y="106"/>
                  </a:lnTo>
                  <a:lnTo>
                    <a:pt x="36" y="123"/>
                  </a:lnTo>
                  <a:lnTo>
                    <a:pt x="47" y="142"/>
                  </a:lnTo>
                  <a:lnTo>
                    <a:pt x="51" y="171"/>
                  </a:lnTo>
                  <a:lnTo>
                    <a:pt x="40" y="180"/>
                  </a:lnTo>
                  <a:lnTo>
                    <a:pt x="44" y="189"/>
                  </a:lnTo>
                  <a:lnTo>
                    <a:pt x="41" y="194"/>
                  </a:lnTo>
                  <a:lnTo>
                    <a:pt x="41" y="199"/>
                  </a:lnTo>
                  <a:lnTo>
                    <a:pt x="22" y="219"/>
                  </a:lnTo>
                  <a:lnTo>
                    <a:pt x="17" y="241"/>
                  </a:lnTo>
                  <a:lnTo>
                    <a:pt x="5" y="271"/>
                  </a:lnTo>
                  <a:lnTo>
                    <a:pt x="5" y="319"/>
                  </a:lnTo>
                  <a:lnTo>
                    <a:pt x="0" y="346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376488" y="2392363"/>
              <a:ext cx="244475" cy="144462"/>
            </a:xfrm>
            <a:custGeom>
              <a:avLst/>
              <a:gdLst>
                <a:gd name="T0" fmla="*/ 0 w 155"/>
                <a:gd name="T1" fmla="*/ 18 h 91"/>
                <a:gd name="T2" fmla="*/ 1 w 155"/>
                <a:gd name="T3" fmla="*/ 15 h 91"/>
                <a:gd name="T4" fmla="*/ 12 w 155"/>
                <a:gd name="T5" fmla="*/ 18 h 91"/>
                <a:gd name="T6" fmla="*/ 27 w 155"/>
                <a:gd name="T7" fmla="*/ 12 h 91"/>
                <a:gd name="T8" fmla="*/ 53 w 155"/>
                <a:gd name="T9" fmla="*/ 12 h 91"/>
                <a:gd name="T10" fmla="*/ 81 w 155"/>
                <a:gd name="T11" fmla="*/ 1 h 91"/>
                <a:gd name="T12" fmla="*/ 149 w 155"/>
                <a:gd name="T13" fmla="*/ 0 h 91"/>
                <a:gd name="T14" fmla="*/ 154 w 155"/>
                <a:gd name="T15" fmla="*/ 16 h 91"/>
                <a:gd name="T16" fmla="*/ 140 w 155"/>
                <a:gd name="T17" fmla="*/ 28 h 91"/>
                <a:gd name="T18" fmla="*/ 148 w 155"/>
                <a:gd name="T19" fmla="*/ 35 h 91"/>
                <a:gd name="T20" fmla="*/ 149 w 155"/>
                <a:gd name="T21" fmla="*/ 52 h 91"/>
                <a:gd name="T22" fmla="*/ 122 w 155"/>
                <a:gd name="T23" fmla="*/ 54 h 91"/>
                <a:gd name="T24" fmla="*/ 107 w 155"/>
                <a:gd name="T25" fmla="*/ 61 h 91"/>
                <a:gd name="T26" fmla="*/ 102 w 155"/>
                <a:gd name="T27" fmla="*/ 66 h 91"/>
                <a:gd name="T28" fmla="*/ 92 w 155"/>
                <a:gd name="T29" fmla="*/ 85 h 91"/>
                <a:gd name="T30" fmla="*/ 84 w 155"/>
                <a:gd name="T31" fmla="*/ 90 h 91"/>
                <a:gd name="T32" fmla="*/ 84 w 155"/>
                <a:gd name="T33" fmla="*/ 84 h 91"/>
                <a:gd name="T34" fmla="*/ 72 w 155"/>
                <a:gd name="T35" fmla="*/ 84 h 91"/>
                <a:gd name="T36" fmla="*/ 68 w 155"/>
                <a:gd name="T37" fmla="*/ 78 h 91"/>
                <a:gd name="T38" fmla="*/ 69 w 155"/>
                <a:gd name="T39" fmla="*/ 63 h 91"/>
                <a:gd name="T40" fmla="*/ 64 w 155"/>
                <a:gd name="T41" fmla="*/ 53 h 91"/>
                <a:gd name="T42" fmla="*/ 74 w 155"/>
                <a:gd name="T43" fmla="*/ 46 h 91"/>
                <a:gd name="T44" fmla="*/ 92 w 155"/>
                <a:gd name="T45" fmla="*/ 46 h 91"/>
                <a:gd name="T46" fmla="*/ 92 w 155"/>
                <a:gd name="T47" fmla="*/ 42 h 91"/>
                <a:gd name="T48" fmla="*/ 46 w 155"/>
                <a:gd name="T49" fmla="*/ 53 h 91"/>
                <a:gd name="T50" fmla="*/ 42 w 155"/>
                <a:gd name="T51" fmla="*/ 43 h 91"/>
                <a:gd name="T52" fmla="*/ 28 w 155"/>
                <a:gd name="T53" fmla="*/ 43 h 91"/>
                <a:gd name="T54" fmla="*/ 23 w 155"/>
                <a:gd name="T55" fmla="*/ 30 h 91"/>
                <a:gd name="T56" fmla="*/ 5 w 155"/>
                <a:gd name="T57" fmla="*/ 25 h 91"/>
                <a:gd name="T58" fmla="*/ 0 w 155"/>
                <a:gd name="T59" fmla="*/ 1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5" h="91">
                  <a:moveTo>
                    <a:pt x="0" y="18"/>
                  </a:moveTo>
                  <a:lnTo>
                    <a:pt x="1" y="15"/>
                  </a:lnTo>
                  <a:lnTo>
                    <a:pt x="12" y="18"/>
                  </a:lnTo>
                  <a:lnTo>
                    <a:pt x="27" y="12"/>
                  </a:lnTo>
                  <a:lnTo>
                    <a:pt x="53" y="12"/>
                  </a:lnTo>
                  <a:lnTo>
                    <a:pt x="81" y="1"/>
                  </a:lnTo>
                  <a:lnTo>
                    <a:pt x="149" y="0"/>
                  </a:lnTo>
                  <a:lnTo>
                    <a:pt x="154" y="16"/>
                  </a:lnTo>
                  <a:lnTo>
                    <a:pt x="140" y="28"/>
                  </a:lnTo>
                  <a:lnTo>
                    <a:pt x="148" y="35"/>
                  </a:lnTo>
                  <a:lnTo>
                    <a:pt x="149" y="52"/>
                  </a:lnTo>
                  <a:lnTo>
                    <a:pt x="122" y="54"/>
                  </a:lnTo>
                  <a:lnTo>
                    <a:pt x="107" y="61"/>
                  </a:lnTo>
                  <a:lnTo>
                    <a:pt x="102" y="66"/>
                  </a:lnTo>
                  <a:lnTo>
                    <a:pt x="92" y="85"/>
                  </a:lnTo>
                  <a:lnTo>
                    <a:pt x="84" y="90"/>
                  </a:lnTo>
                  <a:lnTo>
                    <a:pt x="84" y="84"/>
                  </a:lnTo>
                  <a:lnTo>
                    <a:pt x="72" y="84"/>
                  </a:lnTo>
                  <a:lnTo>
                    <a:pt x="68" y="78"/>
                  </a:lnTo>
                  <a:lnTo>
                    <a:pt x="69" y="63"/>
                  </a:lnTo>
                  <a:lnTo>
                    <a:pt x="64" y="53"/>
                  </a:lnTo>
                  <a:lnTo>
                    <a:pt x="74" y="46"/>
                  </a:lnTo>
                  <a:lnTo>
                    <a:pt x="92" y="46"/>
                  </a:lnTo>
                  <a:lnTo>
                    <a:pt x="92" y="42"/>
                  </a:lnTo>
                  <a:lnTo>
                    <a:pt x="46" y="53"/>
                  </a:lnTo>
                  <a:lnTo>
                    <a:pt x="42" y="43"/>
                  </a:lnTo>
                  <a:lnTo>
                    <a:pt x="28" y="43"/>
                  </a:lnTo>
                  <a:lnTo>
                    <a:pt x="23" y="30"/>
                  </a:lnTo>
                  <a:lnTo>
                    <a:pt x="5" y="25"/>
                  </a:lnTo>
                  <a:lnTo>
                    <a:pt x="0" y="18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894388" y="3505200"/>
              <a:ext cx="141287" cy="142875"/>
            </a:xfrm>
            <a:custGeom>
              <a:avLst/>
              <a:gdLst>
                <a:gd name="T0" fmla="*/ 0 w 89"/>
                <a:gd name="T1" fmla="*/ 68 h 90"/>
                <a:gd name="T2" fmla="*/ 0 w 89"/>
                <a:gd name="T3" fmla="*/ 77 h 90"/>
                <a:gd name="T4" fmla="*/ 4 w 89"/>
                <a:gd name="T5" fmla="*/ 84 h 90"/>
                <a:gd name="T6" fmla="*/ 10 w 89"/>
                <a:gd name="T7" fmla="*/ 73 h 90"/>
                <a:gd name="T8" fmla="*/ 16 w 89"/>
                <a:gd name="T9" fmla="*/ 75 h 90"/>
                <a:gd name="T10" fmla="*/ 24 w 89"/>
                <a:gd name="T11" fmla="*/ 89 h 90"/>
                <a:gd name="T12" fmla="*/ 40 w 89"/>
                <a:gd name="T13" fmla="*/ 84 h 90"/>
                <a:gd name="T14" fmla="*/ 46 w 89"/>
                <a:gd name="T15" fmla="*/ 66 h 90"/>
                <a:gd name="T16" fmla="*/ 70 w 89"/>
                <a:gd name="T17" fmla="*/ 63 h 90"/>
                <a:gd name="T18" fmla="*/ 77 w 89"/>
                <a:gd name="T19" fmla="*/ 68 h 90"/>
                <a:gd name="T20" fmla="*/ 88 w 89"/>
                <a:gd name="T21" fmla="*/ 47 h 90"/>
                <a:gd name="T22" fmla="*/ 69 w 89"/>
                <a:gd name="T23" fmla="*/ 0 h 90"/>
                <a:gd name="T24" fmla="*/ 58 w 89"/>
                <a:gd name="T25" fmla="*/ 5 h 90"/>
                <a:gd name="T26" fmla="*/ 49 w 89"/>
                <a:gd name="T27" fmla="*/ 19 h 90"/>
                <a:gd name="T28" fmla="*/ 42 w 89"/>
                <a:gd name="T29" fmla="*/ 19 h 90"/>
                <a:gd name="T30" fmla="*/ 32 w 89"/>
                <a:gd name="T31" fmla="*/ 15 h 90"/>
                <a:gd name="T32" fmla="*/ 17 w 89"/>
                <a:gd name="T33" fmla="*/ 33 h 90"/>
                <a:gd name="T34" fmla="*/ 0 w 89"/>
                <a:gd name="T35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90">
                  <a:moveTo>
                    <a:pt x="0" y="68"/>
                  </a:moveTo>
                  <a:lnTo>
                    <a:pt x="0" y="77"/>
                  </a:lnTo>
                  <a:lnTo>
                    <a:pt x="4" y="84"/>
                  </a:lnTo>
                  <a:lnTo>
                    <a:pt x="10" y="73"/>
                  </a:lnTo>
                  <a:lnTo>
                    <a:pt x="16" y="75"/>
                  </a:lnTo>
                  <a:lnTo>
                    <a:pt x="24" y="89"/>
                  </a:lnTo>
                  <a:lnTo>
                    <a:pt x="40" y="84"/>
                  </a:lnTo>
                  <a:lnTo>
                    <a:pt x="46" y="66"/>
                  </a:lnTo>
                  <a:lnTo>
                    <a:pt x="70" y="63"/>
                  </a:lnTo>
                  <a:lnTo>
                    <a:pt x="77" y="68"/>
                  </a:lnTo>
                  <a:lnTo>
                    <a:pt x="88" y="47"/>
                  </a:lnTo>
                  <a:lnTo>
                    <a:pt x="69" y="0"/>
                  </a:lnTo>
                  <a:lnTo>
                    <a:pt x="58" y="5"/>
                  </a:lnTo>
                  <a:lnTo>
                    <a:pt x="49" y="19"/>
                  </a:lnTo>
                  <a:lnTo>
                    <a:pt x="42" y="19"/>
                  </a:lnTo>
                  <a:lnTo>
                    <a:pt x="32" y="15"/>
                  </a:lnTo>
                  <a:lnTo>
                    <a:pt x="17" y="33"/>
                  </a:lnTo>
                  <a:lnTo>
                    <a:pt x="0" y="68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316163" y="2073275"/>
              <a:ext cx="481012" cy="354013"/>
            </a:xfrm>
            <a:custGeom>
              <a:avLst/>
              <a:gdLst>
                <a:gd name="T0" fmla="*/ 0 w 304"/>
                <a:gd name="T1" fmla="*/ 97 h 223"/>
                <a:gd name="T2" fmla="*/ 4 w 304"/>
                <a:gd name="T3" fmla="*/ 103 h 223"/>
                <a:gd name="T4" fmla="*/ 13 w 304"/>
                <a:gd name="T5" fmla="*/ 98 h 223"/>
                <a:gd name="T6" fmla="*/ 49 w 304"/>
                <a:gd name="T7" fmla="*/ 156 h 223"/>
                <a:gd name="T8" fmla="*/ 99 w 304"/>
                <a:gd name="T9" fmla="*/ 156 h 223"/>
                <a:gd name="T10" fmla="*/ 107 w 304"/>
                <a:gd name="T11" fmla="*/ 145 h 223"/>
                <a:gd name="T12" fmla="*/ 122 w 304"/>
                <a:gd name="T13" fmla="*/ 144 h 223"/>
                <a:gd name="T14" fmla="*/ 136 w 304"/>
                <a:gd name="T15" fmla="*/ 154 h 223"/>
                <a:gd name="T16" fmla="*/ 146 w 304"/>
                <a:gd name="T17" fmla="*/ 154 h 223"/>
                <a:gd name="T18" fmla="*/ 155 w 304"/>
                <a:gd name="T19" fmla="*/ 162 h 223"/>
                <a:gd name="T20" fmla="*/ 184 w 304"/>
                <a:gd name="T21" fmla="*/ 158 h 223"/>
                <a:gd name="T22" fmla="*/ 184 w 304"/>
                <a:gd name="T23" fmla="*/ 166 h 223"/>
                <a:gd name="T24" fmla="*/ 166 w 304"/>
                <a:gd name="T25" fmla="*/ 176 h 223"/>
                <a:gd name="T26" fmla="*/ 143 w 304"/>
                <a:gd name="T27" fmla="*/ 171 h 223"/>
                <a:gd name="T28" fmla="*/ 120 w 304"/>
                <a:gd name="T29" fmla="*/ 158 h 223"/>
                <a:gd name="T30" fmla="*/ 106 w 304"/>
                <a:gd name="T31" fmla="*/ 168 h 223"/>
                <a:gd name="T32" fmla="*/ 87 w 304"/>
                <a:gd name="T33" fmla="*/ 168 h 223"/>
                <a:gd name="T34" fmla="*/ 84 w 304"/>
                <a:gd name="T35" fmla="*/ 176 h 223"/>
                <a:gd name="T36" fmla="*/ 42 w 304"/>
                <a:gd name="T37" fmla="*/ 179 h 223"/>
                <a:gd name="T38" fmla="*/ 39 w 304"/>
                <a:gd name="T39" fmla="*/ 185 h 223"/>
                <a:gd name="T40" fmla="*/ 38 w 304"/>
                <a:gd name="T41" fmla="*/ 217 h 223"/>
                <a:gd name="T42" fmla="*/ 39 w 304"/>
                <a:gd name="T43" fmla="*/ 217 h 223"/>
                <a:gd name="T44" fmla="*/ 50 w 304"/>
                <a:gd name="T45" fmla="*/ 220 h 223"/>
                <a:gd name="T46" fmla="*/ 65 w 304"/>
                <a:gd name="T47" fmla="*/ 214 h 223"/>
                <a:gd name="T48" fmla="*/ 91 w 304"/>
                <a:gd name="T49" fmla="*/ 214 h 223"/>
                <a:gd name="T50" fmla="*/ 120 w 304"/>
                <a:gd name="T51" fmla="*/ 203 h 223"/>
                <a:gd name="T52" fmla="*/ 188 w 304"/>
                <a:gd name="T53" fmla="*/ 202 h 223"/>
                <a:gd name="T54" fmla="*/ 217 w 304"/>
                <a:gd name="T55" fmla="*/ 206 h 223"/>
                <a:gd name="T56" fmla="*/ 221 w 304"/>
                <a:gd name="T57" fmla="*/ 214 h 223"/>
                <a:gd name="T58" fmla="*/ 229 w 304"/>
                <a:gd name="T59" fmla="*/ 210 h 223"/>
                <a:gd name="T60" fmla="*/ 255 w 304"/>
                <a:gd name="T61" fmla="*/ 222 h 223"/>
                <a:gd name="T62" fmla="*/ 303 w 304"/>
                <a:gd name="T63" fmla="*/ 216 h 223"/>
                <a:gd name="T64" fmla="*/ 303 w 304"/>
                <a:gd name="T65" fmla="*/ 188 h 223"/>
                <a:gd name="T66" fmla="*/ 292 w 304"/>
                <a:gd name="T67" fmla="*/ 166 h 223"/>
                <a:gd name="T68" fmla="*/ 279 w 304"/>
                <a:gd name="T69" fmla="*/ 168 h 223"/>
                <a:gd name="T70" fmla="*/ 271 w 304"/>
                <a:gd name="T71" fmla="*/ 152 h 223"/>
                <a:gd name="T72" fmla="*/ 275 w 304"/>
                <a:gd name="T73" fmla="*/ 139 h 223"/>
                <a:gd name="T74" fmla="*/ 271 w 304"/>
                <a:gd name="T75" fmla="*/ 123 h 223"/>
                <a:gd name="T76" fmla="*/ 264 w 304"/>
                <a:gd name="T77" fmla="*/ 115 h 223"/>
                <a:gd name="T78" fmla="*/ 264 w 304"/>
                <a:gd name="T79" fmla="*/ 97 h 223"/>
                <a:gd name="T80" fmla="*/ 252 w 304"/>
                <a:gd name="T81" fmla="*/ 90 h 223"/>
                <a:gd name="T82" fmla="*/ 248 w 304"/>
                <a:gd name="T83" fmla="*/ 79 h 223"/>
                <a:gd name="T84" fmla="*/ 227 w 304"/>
                <a:gd name="T85" fmla="*/ 70 h 223"/>
                <a:gd name="T86" fmla="*/ 232 w 304"/>
                <a:gd name="T87" fmla="*/ 69 h 223"/>
                <a:gd name="T88" fmla="*/ 225 w 304"/>
                <a:gd name="T89" fmla="*/ 59 h 223"/>
                <a:gd name="T90" fmla="*/ 218 w 304"/>
                <a:gd name="T91" fmla="*/ 59 h 223"/>
                <a:gd name="T92" fmla="*/ 212 w 304"/>
                <a:gd name="T93" fmla="*/ 49 h 223"/>
                <a:gd name="T94" fmla="*/ 200 w 304"/>
                <a:gd name="T95" fmla="*/ 25 h 223"/>
                <a:gd name="T96" fmla="*/ 180 w 304"/>
                <a:gd name="T97" fmla="*/ 25 h 223"/>
                <a:gd name="T98" fmla="*/ 155 w 304"/>
                <a:gd name="T99" fmla="*/ 0 h 223"/>
                <a:gd name="T100" fmla="*/ 120 w 304"/>
                <a:gd name="T101" fmla="*/ 0 h 223"/>
                <a:gd name="T102" fmla="*/ 91 w 304"/>
                <a:gd name="T103" fmla="*/ 8 h 223"/>
                <a:gd name="T104" fmla="*/ 61 w 304"/>
                <a:gd name="T105" fmla="*/ 7 h 223"/>
                <a:gd name="T106" fmla="*/ 50 w 304"/>
                <a:gd name="T107" fmla="*/ 28 h 223"/>
                <a:gd name="T108" fmla="*/ 49 w 304"/>
                <a:gd name="T109" fmla="*/ 49 h 223"/>
                <a:gd name="T110" fmla="*/ 32 w 304"/>
                <a:gd name="T111" fmla="*/ 76 h 223"/>
                <a:gd name="T112" fmla="*/ 16 w 304"/>
                <a:gd name="T113" fmla="*/ 91 h 223"/>
                <a:gd name="T114" fmla="*/ 0 w 304"/>
                <a:gd name="T115" fmla="*/ 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" h="223">
                  <a:moveTo>
                    <a:pt x="0" y="97"/>
                  </a:moveTo>
                  <a:lnTo>
                    <a:pt x="4" y="103"/>
                  </a:lnTo>
                  <a:lnTo>
                    <a:pt x="13" y="98"/>
                  </a:lnTo>
                  <a:lnTo>
                    <a:pt x="49" y="156"/>
                  </a:lnTo>
                  <a:lnTo>
                    <a:pt x="99" y="156"/>
                  </a:lnTo>
                  <a:lnTo>
                    <a:pt x="107" y="145"/>
                  </a:lnTo>
                  <a:lnTo>
                    <a:pt x="122" y="144"/>
                  </a:lnTo>
                  <a:lnTo>
                    <a:pt x="136" y="154"/>
                  </a:lnTo>
                  <a:lnTo>
                    <a:pt x="146" y="154"/>
                  </a:lnTo>
                  <a:lnTo>
                    <a:pt x="155" y="162"/>
                  </a:lnTo>
                  <a:lnTo>
                    <a:pt x="184" y="158"/>
                  </a:lnTo>
                  <a:lnTo>
                    <a:pt x="184" y="166"/>
                  </a:lnTo>
                  <a:lnTo>
                    <a:pt x="166" y="176"/>
                  </a:lnTo>
                  <a:lnTo>
                    <a:pt x="143" y="171"/>
                  </a:lnTo>
                  <a:lnTo>
                    <a:pt x="120" y="158"/>
                  </a:lnTo>
                  <a:lnTo>
                    <a:pt x="106" y="168"/>
                  </a:lnTo>
                  <a:lnTo>
                    <a:pt x="87" y="168"/>
                  </a:lnTo>
                  <a:lnTo>
                    <a:pt x="84" y="176"/>
                  </a:lnTo>
                  <a:lnTo>
                    <a:pt x="42" y="179"/>
                  </a:lnTo>
                  <a:lnTo>
                    <a:pt x="39" y="185"/>
                  </a:lnTo>
                  <a:lnTo>
                    <a:pt x="38" y="217"/>
                  </a:lnTo>
                  <a:lnTo>
                    <a:pt x="39" y="217"/>
                  </a:lnTo>
                  <a:lnTo>
                    <a:pt x="50" y="220"/>
                  </a:lnTo>
                  <a:lnTo>
                    <a:pt x="65" y="214"/>
                  </a:lnTo>
                  <a:lnTo>
                    <a:pt x="91" y="214"/>
                  </a:lnTo>
                  <a:lnTo>
                    <a:pt x="120" y="203"/>
                  </a:lnTo>
                  <a:lnTo>
                    <a:pt x="188" y="202"/>
                  </a:lnTo>
                  <a:lnTo>
                    <a:pt x="217" y="206"/>
                  </a:lnTo>
                  <a:lnTo>
                    <a:pt x="221" y="214"/>
                  </a:lnTo>
                  <a:lnTo>
                    <a:pt x="229" y="210"/>
                  </a:lnTo>
                  <a:lnTo>
                    <a:pt x="255" y="222"/>
                  </a:lnTo>
                  <a:lnTo>
                    <a:pt x="303" y="216"/>
                  </a:lnTo>
                  <a:lnTo>
                    <a:pt x="303" y="188"/>
                  </a:lnTo>
                  <a:lnTo>
                    <a:pt x="292" y="166"/>
                  </a:lnTo>
                  <a:lnTo>
                    <a:pt x="279" y="168"/>
                  </a:lnTo>
                  <a:lnTo>
                    <a:pt x="271" y="152"/>
                  </a:lnTo>
                  <a:lnTo>
                    <a:pt x="275" y="139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64" y="97"/>
                  </a:lnTo>
                  <a:lnTo>
                    <a:pt x="252" y="90"/>
                  </a:lnTo>
                  <a:lnTo>
                    <a:pt x="248" y="79"/>
                  </a:lnTo>
                  <a:lnTo>
                    <a:pt x="227" y="70"/>
                  </a:lnTo>
                  <a:lnTo>
                    <a:pt x="232" y="69"/>
                  </a:lnTo>
                  <a:lnTo>
                    <a:pt x="225" y="59"/>
                  </a:lnTo>
                  <a:lnTo>
                    <a:pt x="218" y="59"/>
                  </a:lnTo>
                  <a:lnTo>
                    <a:pt x="212" y="49"/>
                  </a:lnTo>
                  <a:lnTo>
                    <a:pt x="200" y="25"/>
                  </a:lnTo>
                  <a:lnTo>
                    <a:pt x="180" y="25"/>
                  </a:lnTo>
                  <a:lnTo>
                    <a:pt x="155" y="0"/>
                  </a:lnTo>
                  <a:lnTo>
                    <a:pt x="120" y="0"/>
                  </a:lnTo>
                  <a:lnTo>
                    <a:pt x="91" y="8"/>
                  </a:lnTo>
                  <a:lnTo>
                    <a:pt x="61" y="7"/>
                  </a:lnTo>
                  <a:lnTo>
                    <a:pt x="50" y="28"/>
                  </a:lnTo>
                  <a:lnTo>
                    <a:pt x="49" y="49"/>
                  </a:lnTo>
                  <a:lnTo>
                    <a:pt x="32" y="76"/>
                  </a:lnTo>
                  <a:lnTo>
                    <a:pt x="16" y="91"/>
                  </a:lnTo>
                  <a:lnTo>
                    <a:pt x="0" y="97"/>
                  </a:lnTo>
                </a:path>
              </a:pathLst>
            </a:custGeom>
            <a:solidFill>
              <a:srgbClr val="CCFFCC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640013" y="2616200"/>
              <a:ext cx="238125" cy="246063"/>
            </a:xfrm>
            <a:custGeom>
              <a:avLst/>
              <a:gdLst>
                <a:gd name="T0" fmla="*/ 0 w 149"/>
                <a:gd name="T1" fmla="*/ 54 h 155"/>
                <a:gd name="T2" fmla="*/ 2 w 149"/>
                <a:gd name="T3" fmla="*/ 44 h 155"/>
                <a:gd name="T4" fmla="*/ 17 w 149"/>
                <a:gd name="T5" fmla="*/ 44 h 155"/>
                <a:gd name="T6" fmla="*/ 38 w 149"/>
                <a:gd name="T7" fmla="*/ 21 h 155"/>
                <a:gd name="T8" fmla="*/ 44 w 149"/>
                <a:gd name="T9" fmla="*/ 5 h 155"/>
                <a:gd name="T10" fmla="*/ 58 w 149"/>
                <a:gd name="T11" fmla="*/ 7 h 155"/>
                <a:gd name="T12" fmla="*/ 67 w 149"/>
                <a:gd name="T13" fmla="*/ 4 h 155"/>
                <a:gd name="T14" fmla="*/ 67 w 149"/>
                <a:gd name="T15" fmla="*/ 0 h 155"/>
                <a:gd name="T16" fmla="*/ 101 w 149"/>
                <a:gd name="T17" fmla="*/ 1 h 155"/>
                <a:gd name="T18" fmla="*/ 118 w 149"/>
                <a:gd name="T19" fmla="*/ 18 h 155"/>
                <a:gd name="T20" fmla="*/ 119 w 149"/>
                <a:gd name="T21" fmla="*/ 28 h 155"/>
                <a:gd name="T22" fmla="*/ 128 w 149"/>
                <a:gd name="T23" fmla="*/ 33 h 155"/>
                <a:gd name="T24" fmla="*/ 128 w 149"/>
                <a:gd name="T25" fmla="*/ 46 h 155"/>
                <a:gd name="T26" fmla="*/ 135 w 149"/>
                <a:gd name="T27" fmla="*/ 54 h 155"/>
                <a:gd name="T28" fmla="*/ 137 w 149"/>
                <a:gd name="T29" fmla="*/ 64 h 155"/>
                <a:gd name="T30" fmla="*/ 131 w 149"/>
                <a:gd name="T31" fmla="*/ 68 h 155"/>
                <a:gd name="T32" fmla="*/ 126 w 149"/>
                <a:gd name="T33" fmla="*/ 85 h 155"/>
                <a:gd name="T34" fmla="*/ 143 w 149"/>
                <a:gd name="T35" fmla="*/ 75 h 155"/>
                <a:gd name="T36" fmla="*/ 145 w 149"/>
                <a:gd name="T37" fmla="*/ 82 h 155"/>
                <a:gd name="T38" fmla="*/ 148 w 149"/>
                <a:gd name="T39" fmla="*/ 89 h 155"/>
                <a:gd name="T40" fmla="*/ 131 w 149"/>
                <a:gd name="T41" fmla="*/ 99 h 155"/>
                <a:gd name="T42" fmla="*/ 131 w 149"/>
                <a:gd name="T43" fmla="*/ 112 h 155"/>
                <a:gd name="T44" fmla="*/ 100 w 149"/>
                <a:gd name="T45" fmla="*/ 137 h 155"/>
                <a:gd name="T46" fmla="*/ 96 w 149"/>
                <a:gd name="T47" fmla="*/ 149 h 155"/>
                <a:gd name="T48" fmla="*/ 89 w 149"/>
                <a:gd name="T49" fmla="*/ 154 h 155"/>
                <a:gd name="T50" fmla="*/ 46 w 149"/>
                <a:gd name="T51" fmla="*/ 134 h 155"/>
                <a:gd name="T52" fmla="*/ 42 w 149"/>
                <a:gd name="T53" fmla="*/ 124 h 155"/>
                <a:gd name="T54" fmla="*/ 20 w 149"/>
                <a:gd name="T55" fmla="*/ 109 h 155"/>
                <a:gd name="T56" fmla="*/ 19 w 149"/>
                <a:gd name="T57" fmla="*/ 98 h 155"/>
                <a:gd name="T58" fmla="*/ 9 w 149"/>
                <a:gd name="T59" fmla="*/ 93 h 155"/>
                <a:gd name="T60" fmla="*/ 5 w 149"/>
                <a:gd name="T61" fmla="*/ 85 h 155"/>
                <a:gd name="T62" fmla="*/ 5 w 149"/>
                <a:gd name="T63" fmla="*/ 78 h 155"/>
                <a:gd name="T64" fmla="*/ 10 w 149"/>
                <a:gd name="T65" fmla="*/ 78 h 155"/>
                <a:gd name="T66" fmla="*/ 4 w 149"/>
                <a:gd name="T67" fmla="*/ 72 h 155"/>
                <a:gd name="T68" fmla="*/ 5 w 149"/>
                <a:gd name="T69" fmla="*/ 58 h 155"/>
                <a:gd name="T70" fmla="*/ 0 w 149"/>
                <a:gd name="T71" fmla="*/ 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9" h="155">
                  <a:moveTo>
                    <a:pt x="0" y="54"/>
                  </a:moveTo>
                  <a:lnTo>
                    <a:pt x="2" y="44"/>
                  </a:lnTo>
                  <a:lnTo>
                    <a:pt x="17" y="44"/>
                  </a:lnTo>
                  <a:lnTo>
                    <a:pt x="38" y="21"/>
                  </a:lnTo>
                  <a:lnTo>
                    <a:pt x="44" y="5"/>
                  </a:lnTo>
                  <a:lnTo>
                    <a:pt x="58" y="7"/>
                  </a:lnTo>
                  <a:lnTo>
                    <a:pt x="67" y="4"/>
                  </a:lnTo>
                  <a:lnTo>
                    <a:pt x="67" y="0"/>
                  </a:lnTo>
                  <a:lnTo>
                    <a:pt x="101" y="1"/>
                  </a:lnTo>
                  <a:lnTo>
                    <a:pt x="118" y="18"/>
                  </a:lnTo>
                  <a:lnTo>
                    <a:pt x="119" y="28"/>
                  </a:lnTo>
                  <a:lnTo>
                    <a:pt x="128" y="33"/>
                  </a:lnTo>
                  <a:lnTo>
                    <a:pt x="128" y="46"/>
                  </a:lnTo>
                  <a:lnTo>
                    <a:pt x="135" y="54"/>
                  </a:lnTo>
                  <a:lnTo>
                    <a:pt x="137" y="64"/>
                  </a:lnTo>
                  <a:lnTo>
                    <a:pt x="131" y="68"/>
                  </a:lnTo>
                  <a:lnTo>
                    <a:pt x="126" y="85"/>
                  </a:lnTo>
                  <a:lnTo>
                    <a:pt x="143" y="75"/>
                  </a:lnTo>
                  <a:lnTo>
                    <a:pt x="145" y="82"/>
                  </a:lnTo>
                  <a:lnTo>
                    <a:pt x="148" y="89"/>
                  </a:lnTo>
                  <a:lnTo>
                    <a:pt x="131" y="99"/>
                  </a:lnTo>
                  <a:lnTo>
                    <a:pt x="131" y="112"/>
                  </a:lnTo>
                  <a:lnTo>
                    <a:pt x="100" y="137"/>
                  </a:lnTo>
                  <a:lnTo>
                    <a:pt x="96" y="149"/>
                  </a:lnTo>
                  <a:lnTo>
                    <a:pt x="89" y="154"/>
                  </a:lnTo>
                  <a:lnTo>
                    <a:pt x="46" y="134"/>
                  </a:lnTo>
                  <a:lnTo>
                    <a:pt x="42" y="124"/>
                  </a:lnTo>
                  <a:lnTo>
                    <a:pt x="20" y="109"/>
                  </a:lnTo>
                  <a:lnTo>
                    <a:pt x="19" y="98"/>
                  </a:lnTo>
                  <a:lnTo>
                    <a:pt x="9" y="93"/>
                  </a:lnTo>
                  <a:lnTo>
                    <a:pt x="5" y="85"/>
                  </a:lnTo>
                  <a:lnTo>
                    <a:pt x="5" y="78"/>
                  </a:lnTo>
                  <a:lnTo>
                    <a:pt x="10" y="78"/>
                  </a:lnTo>
                  <a:lnTo>
                    <a:pt x="4" y="72"/>
                  </a:lnTo>
                  <a:lnTo>
                    <a:pt x="5" y="58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811963" y="2462213"/>
              <a:ext cx="788987" cy="1098550"/>
            </a:xfrm>
            <a:custGeom>
              <a:avLst/>
              <a:gdLst>
                <a:gd name="T0" fmla="*/ 0 w 498"/>
                <a:gd name="T1" fmla="*/ 652 h 693"/>
                <a:gd name="T2" fmla="*/ 0 w 498"/>
                <a:gd name="T3" fmla="*/ 463 h 693"/>
                <a:gd name="T4" fmla="*/ 23 w 498"/>
                <a:gd name="T5" fmla="*/ 439 h 693"/>
                <a:gd name="T6" fmla="*/ 41 w 498"/>
                <a:gd name="T7" fmla="*/ 407 h 693"/>
                <a:gd name="T8" fmla="*/ 60 w 498"/>
                <a:gd name="T9" fmla="*/ 394 h 693"/>
                <a:gd name="T10" fmla="*/ 90 w 498"/>
                <a:gd name="T11" fmla="*/ 384 h 693"/>
                <a:gd name="T12" fmla="*/ 112 w 498"/>
                <a:gd name="T13" fmla="*/ 365 h 693"/>
                <a:gd name="T14" fmla="*/ 138 w 498"/>
                <a:gd name="T15" fmla="*/ 352 h 693"/>
                <a:gd name="T16" fmla="*/ 195 w 498"/>
                <a:gd name="T17" fmla="*/ 352 h 693"/>
                <a:gd name="T18" fmla="*/ 338 w 498"/>
                <a:gd name="T19" fmla="*/ 197 h 693"/>
                <a:gd name="T20" fmla="*/ 292 w 498"/>
                <a:gd name="T21" fmla="*/ 197 h 693"/>
                <a:gd name="T22" fmla="*/ 147 w 498"/>
                <a:gd name="T23" fmla="*/ 143 h 693"/>
                <a:gd name="T24" fmla="*/ 123 w 498"/>
                <a:gd name="T25" fmla="*/ 121 h 693"/>
                <a:gd name="T26" fmla="*/ 92 w 498"/>
                <a:gd name="T27" fmla="*/ 81 h 693"/>
                <a:gd name="T28" fmla="*/ 86 w 498"/>
                <a:gd name="T29" fmla="*/ 60 h 693"/>
                <a:gd name="T30" fmla="*/ 92 w 498"/>
                <a:gd name="T31" fmla="*/ 50 h 693"/>
                <a:gd name="T32" fmla="*/ 108 w 498"/>
                <a:gd name="T33" fmla="*/ 22 h 693"/>
                <a:gd name="T34" fmla="*/ 147 w 498"/>
                <a:gd name="T35" fmla="*/ 67 h 693"/>
                <a:gd name="T36" fmla="*/ 165 w 498"/>
                <a:gd name="T37" fmla="*/ 78 h 693"/>
                <a:gd name="T38" fmla="*/ 190 w 498"/>
                <a:gd name="T39" fmla="*/ 77 h 693"/>
                <a:gd name="T40" fmla="*/ 228 w 498"/>
                <a:gd name="T41" fmla="*/ 54 h 693"/>
                <a:gd name="T42" fmla="*/ 257 w 498"/>
                <a:gd name="T43" fmla="*/ 62 h 693"/>
                <a:gd name="T44" fmla="*/ 274 w 498"/>
                <a:gd name="T45" fmla="*/ 60 h 693"/>
                <a:gd name="T46" fmla="*/ 306 w 498"/>
                <a:gd name="T47" fmla="*/ 39 h 693"/>
                <a:gd name="T48" fmla="*/ 322 w 498"/>
                <a:gd name="T49" fmla="*/ 43 h 693"/>
                <a:gd name="T50" fmla="*/ 346 w 498"/>
                <a:gd name="T51" fmla="*/ 39 h 693"/>
                <a:gd name="T52" fmla="*/ 362 w 498"/>
                <a:gd name="T53" fmla="*/ 31 h 693"/>
                <a:gd name="T54" fmla="*/ 380 w 498"/>
                <a:gd name="T55" fmla="*/ 33 h 693"/>
                <a:gd name="T56" fmla="*/ 407 w 498"/>
                <a:gd name="T57" fmla="*/ 23 h 693"/>
                <a:gd name="T58" fmla="*/ 431 w 498"/>
                <a:gd name="T59" fmla="*/ 21 h 693"/>
                <a:gd name="T60" fmla="*/ 453 w 498"/>
                <a:gd name="T61" fmla="*/ 11 h 693"/>
                <a:gd name="T62" fmla="*/ 457 w 498"/>
                <a:gd name="T63" fmla="*/ 2 h 693"/>
                <a:gd name="T64" fmla="*/ 472 w 498"/>
                <a:gd name="T65" fmla="*/ 0 h 693"/>
                <a:gd name="T66" fmla="*/ 491 w 498"/>
                <a:gd name="T67" fmla="*/ 9 h 693"/>
                <a:gd name="T68" fmla="*/ 483 w 498"/>
                <a:gd name="T69" fmla="*/ 31 h 693"/>
                <a:gd name="T70" fmla="*/ 483 w 498"/>
                <a:gd name="T71" fmla="*/ 39 h 693"/>
                <a:gd name="T72" fmla="*/ 488 w 498"/>
                <a:gd name="T73" fmla="*/ 45 h 693"/>
                <a:gd name="T74" fmla="*/ 486 w 498"/>
                <a:gd name="T75" fmla="*/ 70 h 693"/>
                <a:gd name="T76" fmla="*/ 480 w 498"/>
                <a:gd name="T77" fmla="*/ 77 h 693"/>
                <a:gd name="T78" fmla="*/ 488 w 498"/>
                <a:gd name="T79" fmla="*/ 76 h 693"/>
                <a:gd name="T80" fmla="*/ 497 w 498"/>
                <a:gd name="T81" fmla="*/ 81 h 693"/>
                <a:gd name="T82" fmla="*/ 480 w 498"/>
                <a:gd name="T83" fmla="*/ 81 h 693"/>
                <a:gd name="T84" fmla="*/ 475 w 498"/>
                <a:gd name="T85" fmla="*/ 87 h 693"/>
                <a:gd name="T86" fmla="*/ 467 w 498"/>
                <a:gd name="T87" fmla="*/ 143 h 693"/>
                <a:gd name="T88" fmla="*/ 438 w 498"/>
                <a:gd name="T89" fmla="*/ 190 h 693"/>
                <a:gd name="T90" fmla="*/ 427 w 498"/>
                <a:gd name="T91" fmla="*/ 200 h 693"/>
                <a:gd name="T92" fmla="*/ 422 w 498"/>
                <a:gd name="T93" fmla="*/ 221 h 693"/>
                <a:gd name="T94" fmla="*/ 394 w 498"/>
                <a:gd name="T95" fmla="*/ 274 h 693"/>
                <a:gd name="T96" fmla="*/ 380 w 498"/>
                <a:gd name="T97" fmla="*/ 319 h 693"/>
                <a:gd name="T98" fmla="*/ 348 w 498"/>
                <a:gd name="T99" fmla="*/ 350 h 693"/>
                <a:gd name="T100" fmla="*/ 320 w 498"/>
                <a:gd name="T101" fmla="*/ 401 h 693"/>
                <a:gd name="T102" fmla="*/ 285 w 498"/>
                <a:gd name="T103" fmla="*/ 439 h 693"/>
                <a:gd name="T104" fmla="*/ 261 w 498"/>
                <a:gd name="T105" fmla="*/ 458 h 693"/>
                <a:gd name="T106" fmla="*/ 255 w 498"/>
                <a:gd name="T107" fmla="*/ 470 h 693"/>
                <a:gd name="T108" fmla="*/ 232 w 498"/>
                <a:gd name="T109" fmla="*/ 494 h 693"/>
                <a:gd name="T110" fmla="*/ 213 w 498"/>
                <a:gd name="T111" fmla="*/ 508 h 693"/>
                <a:gd name="T112" fmla="*/ 190 w 498"/>
                <a:gd name="T113" fmla="*/ 515 h 693"/>
                <a:gd name="T114" fmla="*/ 123 w 498"/>
                <a:gd name="T115" fmla="*/ 577 h 693"/>
                <a:gd name="T116" fmla="*/ 90 w 498"/>
                <a:gd name="T117" fmla="*/ 614 h 693"/>
                <a:gd name="T118" fmla="*/ 77 w 498"/>
                <a:gd name="T119" fmla="*/ 615 h 693"/>
                <a:gd name="T120" fmla="*/ 71 w 498"/>
                <a:gd name="T121" fmla="*/ 637 h 693"/>
                <a:gd name="T122" fmla="*/ 27 w 498"/>
                <a:gd name="T123" fmla="*/ 692 h 693"/>
                <a:gd name="T124" fmla="*/ 0 w 498"/>
                <a:gd name="T125" fmla="*/ 652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693">
                  <a:moveTo>
                    <a:pt x="0" y="652"/>
                  </a:moveTo>
                  <a:lnTo>
                    <a:pt x="0" y="463"/>
                  </a:lnTo>
                  <a:lnTo>
                    <a:pt x="23" y="439"/>
                  </a:lnTo>
                  <a:lnTo>
                    <a:pt x="41" y="407"/>
                  </a:lnTo>
                  <a:lnTo>
                    <a:pt x="60" y="394"/>
                  </a:lnTo>
                  <a:lnTo>
                    <a:pt x="90" y="384"/>
                  </a:lnTo>
                  <a:lnTo>
                    <a:pt x="112" y="365"/>
                  </a:lnTo>
                  <a:lnTo>
                    <a:pt x="138" y="352"/>
                  </a:lnTo>
                  <a:lnTo>
                    <a:pt x="195" y="352"/>
                  </a:lnTo>
                  <a:lnTo>
                    <a:pt x="338" y="197"/>
                  </a:lnTo>
                  <a:lnTo>
                    <a:pt x="292" y="197"/>
                  </a:lnTo>
                  <a:lnTo>
                    <a:pt x="147" y="143"/>
                  </a:lnTo>
                  <a:lnTo>
                    <a:pt x="123" y="121"/>
                  </a:lnTo>
                  <a:lnTo>
                    <a:pt x="92" y="81"/>
                  </a:lnTo>
                  <a:lnTo>
                    <a:pt x="86" y="60"/>
                  </a:lnTo>
                  <a:lnTo>
                    <a:pt x="92" y="50"/>
                  </a:lnTo>
                  <a:lnTo>
                    <a:pt x="108" y="22"/>
                  </a:lnTo>
                  <a:lnTo>
                    <a:pt x="147" y="67"/>
                  </a:lnTo>
                  <a:lnTo>
                    <a:pt x="165" y="78"/>
                  </a:lnTo>
                  <a:lnTo>
                    <a:pt x="190" y="77"/>
                  </a:lnTo>
                  <a:lnTo>
                    <a:pt x="228" y="54"/>
                  </a:lnTo>
                  <a:lnTo>
                    <a:pt x="257" y="62"/>
                  </a:lnTo>
                  <a:lnTo>
                    <a:pt x="274" y="60"/>
                  </a:lnTo>
                  <a:lnTo>
                    <a:pt x="306" y="39"/>
                  </a:lnTo>
                  <a:lnTo>
                    <a:pt x="322" y="43"/>
                  </a:lnTo>
                  <a:lnTo>
                    <a:pt x="346" y="39"/>
                  </a:lnTo>
                  <a:lnTo>
                    <a:pt x="362" y="31"/>
                  </a:lnTo>
                  <a:lnTo>
                    <a:pt x="380" y="33"/>
                  </a:lnTo>
                  <a:lnTo>
                    <a:pt x="407" y="23"/>
                  </a:lnTo>
                  <a:lnTo>
                    <a:pt x="431" y="21"/>
                  </a:lnTo>
                  <a:lnTo>
                    <a:pt x="453" y="11"/>
                  </a:lnTo>
                  <a:lnTo>
                    <a:pt x="457" y="2"/>
                  </a:lnTo>
                  <a:lnTo>
                    <a:pt x="472" y="0"/>
                  </a:lnTo>
                  <a:lnTo>
                    <a:pt x="491" y="9"/>
                  </a:lnTo>
                  <a:lnTo>
                    <a:pt x="483" y="31"/>
                  </a:lnTo>
                  <a:lnTo>
                    <a:pt x="483" y="39"/>
                  </a:lnTo>
                  <a:lnTo>
                    <a:pt x="488" y="45"/>
                  </a:lnTo>
                  <a:lnTo>
                    <a:pt x="486" y="70"/>
                  </a:lnTo>
                  <a:lnTo>
                    <a:pt x="480" y="77"/>
                  </a:lnTo>
                  <a:lnTo>
                    <a:pt x="488" y="76"/>
                  </a:lnTo>
                  <a:lnTo>
                    <a:pt x="497" y="81"/>
                  </a:lnTo>
                  <a:lnTo>
                    <a:pt x="480" y="81"/>
                  </a:lnTo>
                  <a:lnTo>
                    <a:pt x="475" y="87"/>
                  </a:lnTo>
                  <a:lnTo>
                    <a:pt x="467" y="143"/>
                  </a:lnTo>
                  <a:lnTo>
                    <a:pt x="438" y="190"/>
                  </a:lnTo>
                  <a:lnTo>
                    <a:pt x="427" y="200"/>
                  </a:lnTo>
                  <a:lnTo>
                    <a:pt x="422" y="221"/>
                  </a:lnTo>
                  <a:lnTo>
                    <a:pt x="394" y="274"/>
                  </a:lnTo>
                  <a:lnTo>
                    <a:pt x="380" y="319"/>
                  </a:lnTo>
                  <a:lnTo>
                    <a:pt x="348" y="350"/>
                  </a:lnTo>
                  <a:lnTo>
                    <a:pt x="320" y="401"/>
                  </a:lnTo>
                  <a:lnTo>
                    <a:pt x="285" y="439"/>
                  </a:lnTo>
                  <a:lnTo>
                    <a:pt x="261" y="458"/>
                  </a:lnTo>
                  <a:lnTo>
                    <a:pt x="255" y="470"/>
                  </a:lnTo>
                  <a:lnTo>
                    <a:pt x="232" y="494"/>
                  </a:lnTo>
                  <a:lnTo>
                    <a:pt x="213" y="508"/>
                  </a:lnTo>
                  <a:lnTo>
                    <a:pt x="190" y="515"/>
                  </a:lnTo>
                  <a:lnTo>
                    <a:pt x="123" y="577"/>
                  </a:lnTo>
                  <a:lnTo>
                    <a:pt x="90" y="614"/>
                  </a:lnTo>
                  <a:lnTo>
                    <a:pt x="77" y="615"/>
                  </a:lnTo>
                  <a:lnTo>
                    <a:pt x="71" y="637"/>
                  </a:lnTo>
                  <a:lnTo>
                    <a:pt x="27" y="692"/>
                  </a:lnTo>
                  <a:lnTo>
                    <a:pt x="0" y="652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589588" y="4684713"/>
              <a:ext cx="606425" cy="571500"/>
            </a:xfrm>
            <a:custGeom>
              <a:avLst/>
              <a:gdLst>
                <a:gd name="T0" fmla="*/ 0 w 382"/>
                <a:gd name="T1" fmla="*/ 114 h 361"/>
                <a:gd name="T2" fmla="*/ 0 w 382"/>
                <a:gd name="T3" fmla="*/ 112 h 361"/>
                <a:gd name="T4" fmla="*/ 35 w 382"/>
                <a:gd name="T5" fmla="*/ 121 h 361"/>
                <a:gd name="T6" fmla="*/ 61 w 382"/>
                <a:gd name="T7" fmla="*/ 118 h 361"/>
                <a:gd name="T8" fmla="*/ 72 w 382"/>
                <a:gd name="T9" fmla="*/ 124 h 361"/>
                <a:gd name="T10" fmla="*/ 88 w 382"/>
                <a:gd name="T11" fmla="*/ 115 h 361"/>
                <a:gd name="T12" fmla="*/ 99 w 382"/>
                <a:gd name="T13" fmla="*/ 112 h 361"/>
                <a:gd name="T14" fmla="*/ 126 w 382"/>
                <a:gd name="T15" fmla="*/ 81 h 361"/>
                <a:gd name="T16" fmla="*/ 137 w 382"/>
                <a:gd name="T17" fmla="*/ 76 h 361"/>
                <a:gd name="T18" fmla="*/ 138 w 382"/>
                <a:gd name="T19" fmla="*/ 72 h 361"/>
                <a:gd name="T20" fmla="*/ 148 w 382"/>
                <a:gd name="T21" fmla="*/ 64 h 361"/>
                <a:gd name="T22" fmla="*/ 160 w 382"/>
                <a:gd name="T23" fmla="*/ 60 h 361"/>
                <a:gd name="T24" fmla="*/ 171 w 382"/>
                <a:gd name="T25" fmla="*/ 64 h 361"/>
                <a:gd name="T26" fmla="*/ 179 w 382"/>
                <a:gd name="T27" fmla="*/ 59 h 361"/>
                <a:gd name="T28" fmla="*/ 178 w 382"/>
                <a:gd name="T29" fmla="*/ 53 h 361"/>
                <a:gd name="T30" fmla="*/ 168 w 382"/>
                <a:gd name="T31" fmla="*/ 48 h 361"/>
                <a:gd name="T32" fmla="*/ 174 w 382"/>
                <a:gd name="T33" fmla="*/ 18 h 361"/>
                <a:gd name="T34" fmla="*/ 220 w 382"/>
                <a:gd name="T35" fmla="*/ 0 h 361"/>
                <a:gd name="T36" fmla="*/ 234 w 382"/>
                <a:gd name="T37" fmla="*/ 4 h 361"/>
                <a:gd name="T38" fmla="*/ 250 w 382"/>
                <a:gd name="T39" fmla="*/ 1 h 361"/>
                <a:gd name="T40" fmla="*/ 250 w 382"/>
                <a:gd name="T41" fmla="*/ 18 h 361"/>
                <a:gd name="T42" fmla="*/ 299 w 382"/>
                <a:gd name="T43" fmla="*/ 21 h 361"/>
                <a:gd name="T44" fmla="*/ 364 w 382"/>
                <a:gd name="T45" fmla="*/ 46 h 361"/>
                <a:gd name="T46" fmla="*/ 372 w 382"/>
                <a:gd name="T47" fmla="*/ 56 h 361"/>
                <a:gd name="T48" fmla="*/ 381 w 382"/>
                <a:gd name="T49" fmla="*/ 96 h 361"/>
                <a:gd name="T50" fmla="*/ 379 w 382"/>
                <a:gd name="T51" fmla="*/ 136 h 361"/>
                <a:gd name="T52" fmla="*/ 366 w 382"/>
                <a:gd name="T53" fmla="*/ 175 h 361"/>
                <a:gd name="T54" fmla="*/ 374 w 382"/>
                <a:gd name="T55" fmla="*/ 225 h 361"/>
                <a:gd name="T56" fmla="*/ 359 w 382"/>
                <a:gd name="T57" fmla="*/ 258 h 361"/>
                <a:gd name="T58" fmla="*/ 352 w 382"/>
                <a:gd name="T59" fmla="*/ 283 h 361"/>
                <a:gd name="T60" fmla="*/ 336 w 382"/>
                <a:gd name="T61" fmla="*/ 314 h 361"/>
                <a:gd name="T62" fmla="*/ 314 w 382"/>
                <a:gd name="T63" fmla="*/ 336 h 361"/>
                <a:gd name="T64" fmla="*/ 310 w 382"/>
                <a:gd name="T65" fmla="*/ 360 h 361"/>
                <a:gd name="T66" fmla="*/ 292 w 382"/>
                <a:gd name="T67" fmla="*/ 344 h 361"/>
                <a:gd name="T68" fmla="*/ 273 w 382"/>
                <a:gd name="T69" fmla="*/ 340 h 361"/>
                <a:gd name="T70" fmla="*/ 240 w 382"/>
                <a:gd name="T71" fmla="*/ 340 h 361"/>
                <a:gd name="T72" fmla="*/ 212 w 382"/>
                <a:gd name="T73" fmla="*/ 330 h 361"/>
                <a:gd name="T74" fmla="*/ 201 w 382"/>
                <a:gd name="T75" fmla="*/ 334 h 361"/>
                <a:gd name="T76" fmla="*/ 171 w 382"/>
                <a:gd name="T77" fmla="*/ 319 h 361"/>
                <a:gd name="T78" fmla="*/ 148 w 382"/>
                <a:gd name="T79" fmla="*/ 317 h 361"/>
                <a:gd name="T80" fmla="*/ 133 w 382"/>
                <a:gd name="T81" fmla="*/ 304 h 361"/>
                <a:gd name="T82" fmla="*/ 123 w 382"/>
                <a:gd name="T83" fmla="*/ 273 h 361"/>
                <a:gd name="T84" fmla="*/ 123 w 382"/>
                <a:gd name="T85" fmla="*/ 258 h 361"/>
                <a:gd name="T86" fmla="*/ 84 w 382"/>
                <a:gd name="T87" fmla="*/ 224 h 361"/>
                <a:gd name="T88" fmla="*/ 69 w 382"/>
                <a:gd name="T89" fmla="*/ 221 h 361"/>
                <a:gd name="T90" fmla="*/ 42 w 382"/>
                <a:gd name="T91" fmla="*/ 193 h 361"/>
                <a:gd name="T92" fmla="*/ 31 w 382"/>
                <a:gd name="T93" fmla="*/ 177 h 361"/>
                <a:gd name="T94" fmla="*/ 24 w 382"/>
                <a:gd name="T95" fmla="*/ 153 h 361"/>
                <a:gd name="T96" fmla="*/ 2 w 382"/>
                <a:gd name="T97" fmla="*/ 127 h 361"/>
                <a:gd name="T98" fmla="*/ 0 w 382"/>
                <a:gd name="T99" fmla="*/ 11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61">
                  <a:moveTo>
                    <a:pt x="0" y="114"/>
                  </a:moveTo>
                  <a:lnTo>
                    <a:pt x="0" y="112"/>
                  </a:lnTo>
                  <a:lnTo>
                    <a:pt x="35" y="121"/>
                  </a:lnTo>
                  <a:lnTo>
                    <a:pt x="61" y="118"/>
                  </a:lnTo>
                  <a:lnTo>
                    <a:pt x="72" y="124"/>
                  </a:lnTo>
                  <a:lnTo>
                    <a:pt x="88" y="115"/>
                  </a:lnTo>
                  <a:lnTo>
                    <a:pt x="99" y="112"/>
                  </a:lnTo>
                  <a:lnTo>
                    <a:pt x="126" y="81"/>
                  </a:lnTo>
                  <a:lnTo>
                    <a:pt x="137" y="76"/>
                  </a:lnTo>
                  <a:lnTo>
                    <a:pt x="138" y="72"/>
                  </a:lnTo>
                  <a:lnTo>
                    <a:pt x="148" y="64"/>
                  </a:lnTo>
                  <a:lnTo>
                    <a:pt x="160" y="60"/>
                  </a:lnTo>
                  <a:lnTo>
                    <a:pt x="171" y="64"/>
                  </a:lnTo>
                  <a:lnTo>
                    <a:pt x="179" y="59"/>
                  </a:lnTo>
                  <a:lnTo>
                    <a:pt x="178" y="53"/>
                  </a:lnTo>
                  <a:lnTo>
                    <a:pt x="168" y="48"/>
                  </a:lnTo>
                  <a:lnTo>
                    <a:pt x="174" y="18"/>
                  </a:lnTo>
                  <a:lnTo>
                    <a:pt x="220" y="0"/>
                  </a:lnTo>
                  <a:lnTo>
                    <a:pt x="234" y="4"/>
                  </a:lnTo>
                  <a:lnTo>
                    <a:pt x="250" y="1"/>
                  </a:lnTo>
                  <a:lnTo>
                    <a:pt x="250" y="18"/>
                  </a:lnTo>
                  <a:lnTo>
                    <a:pt x="299" y="21"/>
                  </a:lnTo>
                  <a:lnTo>
                    <a:pt x="364" y="46"/>
                  </a:lnTo>
                  <a:lnTo>
                    <a:pt x="372" y="56"/>
                  </a:lnTo>
                  <a:lnTo>
                    <a:pt x="381" y="96"/>
                  </a:lnTo>
                  <a:lnTo>
                    <a:pt x="379" y="136"/>
                  </a:lnTo>
                  <a:lnTo>
                    <a:pt x="366" y="175"/>
                  </a:lnTo>
                  <a:lnTo>
                    <a:pt x="374" y="225"/>
                  </a:lnTo>
                  <a:lnTo>
                    <a:pt x="359" y="258"/>
                  </a:lnTo>
                  <a:lnTo>
                    <a:pt x="352" y="283"/>
                  </a:lnTo>
                  <a:lnTo>
                    <a:pt x="336" y="314"/>
                  </a:lnTo>
                  <a:lnTo>
                    <a:pt x="314" y="336"/>
                  </a:lnTo>
                  <a:lnTo>
                    <a:pt x="310" y="360"/>
                  </a:lnTo>
                  <a:lnTo>
                    <a:pt x="292" y="344"/>
                  </a:lnTo>
                  <a:lnTo>
                    <a:pt x="273" y="340"/>
                  </a:lnTo>
                  <a:lnTo>
                    <a:pt x="240" y="340"/>
                  </a:lnTo>
                  <a:lnTo>
                    <a:pt x="212" y="330"/>
                  </a:lnTo>
                  <a:lnTo>
                    <a:pt x="201" y="334"/>
                  </a:lnTo>
                  <a:lnTo>
                    <a:pt x="171" y="319"/>
                  </a:lnTo>
                  <a:lnTo>
                    <a:pt x="148" y="317"/>
                  </a:lnTo>
                  <a:lnTo>
                    <a:pt x="133" y="304"/>
                  </a:lnTo>
                  <a:lnTo>
                    <a:pt x="123" y="273"/>
                  </a:lnTo>
                  <a:lnTo>
                    <a:pt x="123" y="258"/>
                  </a:lnTo>
                  <a:lnTo>
                    <a:pt x="84" y="224"/>
                  </a:lnTo>
                  <a:lnTo>
                    <a:pt x="69" y="221"/>
                  </a:lnTo>
                  <a:lnTo>
                    <a:pt x="42" y="193"/>
                  </a:lnTo>
                  <a:lnTo>
                    <a:pt x="31" y="177"/>
                  </a:lnTo>
                  <a:lnTo>
                    <a:pt x="24" y="153"/>
                  </a:lnTo>
                  <a:lnTo>
                    <a:pt x="2" y="127"/>
                  </a:lnTo>
                  <a:lnTo>
                    <a:pt x="0" y="114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554538" y="4786313"/>
              <a:ext cx="1036637" cy="989012"/>
            </a:xfrm>
            <a:custGeom>
              <a:avLst/>
              <a:gdLst>
                <a:gd name="T0" fmla="*/ 0 w 654"/>
                <a:gd name="T1" fmla="*/ 23 h 623"/>
                <a:gd name="T2" fmla="*/ 2 w 654"/>
                <a:gd name="T3" fmla="*/ 66 h 623"/>
                <a:gd name="T4" fmla="*/ 47 w 654"/>
                <a:gd name="T5" fmla="*/ 135 h 623"/>
                <a:gd name="T6" fmla="*/ 83 w 654"/>
                <a:gd name="T7" fmla="*/ 211 h 623"/>
                <a:gd name="T8" fmla="*/ 134 w 654"/>
                <a:gd name="T9" fmla="*/ 294 h 623"/>
                <a:gd name="T10" fmla="*/ 143 w 654"/>
                <a:gd name="T11" fmla="*/ 294 h 623"/>
                <a:gd name="T12" fmla="*/ 143 w 654"/>
                <a:gd name="T13" fmla="*/ 327 h 623"/>
                <a:gd name="T14" fmla="*/ 134 w 654"/>
                <a:gd name="T15" fmla="*/ 325 h 623"/>
                <a:gd name="T16" fmla="*/ 132 w 654"/>
                <a:gd name="T17" fmla="*/ 372 h 623"/>
                <a:gd name="T18" fmla="*/ 150 w 654"/>
                <a:gd name="T19" fmla="*/ 417 h 623"/>
                <a:gd name="T20" fmla="*/ 151 w 654"/>
                <a:gd name="T21" fmla="*/ 455 h 623"/>
                <a:gd name="T22" fmla="*/ 158 w 654"/>
                <a:gd name="T23" fmla="*/ 476 h 623"/>
                <a:gd name="T24" fmla="*/ 157 w 654"/>
                <a:gd name="T25" fmla="*/ 485 h 623"/>
                <a:gd name="T26" fmla="*/ 169 w 654"/>
                <a:gd name="T27" fmla="*/ 540 h 623"/>
                <a:gd name="T28" fmla="*/ 196 w 654"/>
                <a:gd name="T29" fmla="*/ 574 h 623"/>
                <a:gd name="T30" fmla="*/ 226 w 654"/>
                <a:gd name="T31" fmla="*/ 602 h 623"/>
                <a:gd name="T32" fmla="*/ 233 w 654"/>
                <a:gd name="T33" fmla="*/ 603 h 623"/>
                <a:gd name="T34" fmla="*/ 239 w 654"/>
                <a:gd name="T35" fmla="*/ 600 h 623"/>
                <a:gd name="T36" fmla="*/ 250 w 654"/>
                <a:gd name="T37" fmla="*/ 586 h 623"/>
                <a:gd name="T38" fmla="*/ 261 w 654"/>
                <a:gd name="T39" fmla="*/ 585 h 623"/>
                <a:gd name="T40" fmla="*/ 283 w 654"/>
                <a:gd name="T41" fmla="*/ 600 h 623"/>
                <a:gd name="T42" fmla="*/ 283 w 654"/>
                <a:gd name="T43" fmla="*/ 610 h 623"/>
                <a:gd name="T44" fmla="*/ 293 w 654"/>
                <a:gd name="T45" fmla="*/ 622 h 623"/>
                <a:gd name="T46" fmla="*/ 354 w 654"/>
                <a:gd name="T47" fmla="*/ 622 h 623"/>
                <a:gd name="T48" fmla="*/ 371 w 654"/>
                <a:gd name="T49" fmla="*/ 609 h 623"/>
                <a:gd name="T50" fmla="*/ 396 w 654"/>
                <a:gd name="T51" fmla="*/ 596 h 623"/>
                <a:gd name="T52" fmla="*/ 398 w 654"/>
                <a:gd name="T53" fmla="*/ 403 h 623"/>
                <a:gd name="T54" fmla="*/ 398 w 654"/>
                <a:gd name="T55" fmla="*/ 262 h 623"/>
                <a:gd name="T56" fmla="*/ 402 w 654"/>
                <a:gd name="T57" fmla="*/ 259 h 623"/>
                <a:gd name="T58" fmla="*/ 447 w 654"/>
                <a:gd name="T59" fmla="*/ 262 h 623"/>
                <a:gd name="T60" fmla="*/ 447 w 654"/>
                <a:gd name="T61" fmla="*/ 83 h 623"/>
                <a:gd name="T62" fmla="*/ 449 w 654"/>
                <a:gd name="T63" fmla="*/ 78 h 623"/>
                <a:gd name="T64" fmla="*/ 541 w 654"/>
                <a:gd name="T65" fmla="*/ 62 h 623"/>
                <a:gd name="T66" fmla="*/ 566 w 654"/>
                <a:gd name="T67" fmla="*/ 66 h 623"/>
                <a:gd name="T68" fmla="*/ 575 w 654"/>
                <a:gd name="T69" fmla="*/ 90 h 623"/>
                <a:gd name="T70" fmla="*/ 601 w 654"/>
                <a:gd name="T71" fmla="*/ 63 h 623"/>
                <a:gd name="T72" fmla="*/ 625 w 654"/>
                <a:gd name="T73" fmla="*/ 56 h 623"/>
                <a:gd name="T74" fmla="*/ 636 w 654"/>
                <a:gd name="T75" fmla="*/ 47 h 623"/>
                <a:gd name="T76" fmla="*/ 653 w 654"/>
                <a:gd name="T77" fmla="*/ 49 h 623"/>
                <a:gd name="T78" fmla="*/ 653 w 654"/>
                <a:gd name="T79" fmla="*/ 47 h 623"/>
                <a:gd name="T80" fmla="*/ 636 w 654"/>
                <a:gd name="T81" fmla="*/ 32 h 623"/>
                <a:gd name="T82" fmla="*/ 604 w 654"/>
                <a:gd name="T83" fmla="*/ 26 h 623"/>
                <a:gd name="T84" fmla="*/ 559 w 654"/>
                <a:gd name="T85" fmla="*/ 38 h 623"/>
                <a:gd name="T86" fmla="*/ 474 w 654"/>
                <a:gd name="T87" fmla="*/ 60 h 623"/>
                <a:gd name="T88" fmla="*/ 405 w 654"/>
                <a:gd name="T89" fmla="*/ 46 h 623"/>
                <a:gd name="T90" fmla="*/ 356 w 654"/>
                <a:gd name="T91" fmla="*/ 47 h 623"/>
                <a:gd name="T92" fmla="*/ 341 w 654"/>
                <a:gd name="T93" fmla="*/ 42 h 623"/>
                <a:gd name="T94" fmla="*/ 321 w 654"/>
                <a:gd name="T95" fmla="*/ 22 h 623"/>
                <a:gd name="T96" fmla="*/ 107 w 654"/>
                <a:gd name="T97" fmla="*/ 25 h 623"/>
                <a:gd name="T98" fmla="*/ 96 w 654"/>
                <a:gd name="T99" fmla="*/ 15 h 623"/>
                <a:gd name="T100" fmla="*/ 85 w 654"/>
                <a:gd name="T101" fmla="*/ 9 h 623"/>
                <a:gd name="T102" fmla="*/ 79 w 654"/>
                <a:gd name="T103" fmla="*/ 2 h 623"/>
                <a:gd name="T104" fmla="*/ 70 w 654"/>
                <a:gd name="T105" fmla="*/ 0 h 623"/>
                <a:gd name="T106" fmla="*/ 51 w 654"/>
                <a:gd name="T107" fmla="*/ 1 h 623"/>
                <a:gd name="T108" fmla="*/ 28 w 654"/>
                <a:gd name="T109" fmla="*/ 16 h 623"/>
                <a:gd name="T110" fmla="*/ 20 w 654"/>
                <a:gd name="T111" fmla="*/ 11 h 623"/>
                <a:gd name="T112" fmla="*/ 0 w 654"/>
                <a:gd name="T113" fmla="*/ 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4" h="623">
                  <a:moveTo>
                    <a:pt x="0" y="23"/>
                  </a:moveTo>
                  <a:lnTo>
                    <a:pt x="2" y="66"/>
                  </a:lnTo>
                  <a:lnTo>
                    <a:pt x="47" y="135"/>
                  </a:lnTo>
                  <a:lnTo>
                    <a:pt x="83" y="211"/>
                  </a:lnTo>
                  <a:lnTo>
                    <a:pt x="134" y="294"/>
                  </a:lnTo>
                  <a:lnTo>
                    <a:pt x="143" y="294"/>
                  </a:lnTo>
                  <a:lnTo>
                    <a:pt x="143" y="327"/>
                  </a:lnTo>
                  <a:lnTo>
                    <a:pt x="134" y="325"/>
                  </a:lnTo>
                  <a:lnTo>
                    <a:pt x="132" y="372"/>
                  </a:lnTo>
                  <a:lnTo>
                    <a:pt x="150" y="417"/>
                  </a:lnTo>
                  <a:lnTo>
                    <a:pt x="151" y="455"/>
                  </a:lnTo>
                  <a:lnTo>
                    <a:pt x="158" y="476"/>
                  </a:lnTo>
                  <a:lnTo>
                    <a:pt x="157" y="485"/>
                  </a:lnTo>
                  <a:lnTo>
                    <a:pt x="169" y="540"/>
                  </a:lnTo>
                  <a:lnTo>
                    <a:pt x="196" y="574"/>
                  </a:lnTo>
                  <a:lnTo>
                    <a:pt x="226" y="602"/>
                  </a:lnTo>
                  <a:lnTo>
                    <a:pt x="233" y="603"/>
                  </a:lnTo>
                  <a:lnTo>
                    <a:pt x="239" y="600"/>
                  </a:lnTo>
                  <a:lnTo>
                    <a:pt x="250" y="586"/>
                  </a:lnTo>
                  <a:lnTo>
                    <a:pt x="261" y="585"/>
                  </a:lnTo>
                  <a:lnTo>
                    <a:pt x="283" y="600"/>
                  </a:lnTo>
                  <a:lnTo>
                    <a:pt x="283" y="610"/>
                  </a:lnTo>
                  <a:lnTo>
                    <a:pt x="293" y="622"/>
                  </a:lnTo>
                  <a:lnTo>
                    <a:pt x="354" y="622"/>
                  </a:lnTo>
                  <a:lnTo>
                    <a:pt x="371" y="609"/>
                  </a:lnTo>
                  <a:lnTo>
                    <a:pt x="396" y="596"/>
                  </a:lnTo>
                  <a:lnTo>
                    <a:pt x="398" y="403"/>
                  </a:lnTo>
                  <a:lnTo>
                    <a:pt x="398" y="262"/>
                  </a:lnTo>
                  <a:lnTo>
                    <a:pt x="402" y="259"/>
                  </a:lnTo>
                  <a:lnTo>
                    <a:pt x="447" y="262"/>
                  </a:lnTo>
                  <a:lnTo>
                    <a:pt x="447" y="83"/>
                  </a:lnTo>
                  <a:lnTo>
                    <a:pt x="449" y="78"/>
                  </a:lnTo>
                  <a:lnTo>
                    <a:pt x="541" y="62"/>
                  </a:lnTo>
                  <a:lnTo>
                    <a:pt x="566" y="66"/>
                  </a:lnTo>
                  <a:lnTo>
                    <a:pt x="575" y="90"/>
                  </a:lnTo>
                  <a:lnTo>
                    <a:pt x="601" y="63"/>
                  </a:lnTo>
                  <a:lnTo>
                    <a:pt x="625" y="56"/>
                  </a:lnTo>
                  <a:lnTo>
                    <a:pt x="636" y="47"/>
                  </a:lnTo>
                  <a:lnTo>
                    <a:pt x="653" y="49"/>
                  </a:lnTo>
                  <a:lnTo>
                    <a:pt x="653" y="47"/>
                  </a:lnTo>
                  <a:lnTo>
                    <a:pt x="636" y="32"/>
                  </a:lnTo>
                  <a:lnTo>
                    <a:pt x="604" y="26"/>
                  </a:lnTo>
                  <a:lnTo>
                    <a:pt x="559" y="38"/>
                  </a:lnTo>
                  <a:lnTo>
                    <a:pt x="474" y="60"/>
                  </a:lnTo>
                  <a:lnTo>
                    <a:pt x="405" y="46"/>
                  </a:lnTo>
                  <a:lnTo>
                    <a:pt x="356" y="47"/>
                  </a:lnTo>
                  <a:lnTo>
                    <a:pt x="341" y="42"/>
                  </a:lnTo>
                  <a:lnTo>
                    <a:pt x="321" y="22"/>
                  </a:lnTo>
                  <a:lnTo>
                    <a:pt x="107" y="25"/>
                  </a:lnTo>
                  <a:lnTo>
                    <a:pt x="96" y="15"/>
                  </a:lnTo>
                  <a:lnTo>
                    <a:pt x="85" y="9"/>
                  </a:lnTo>
                  <a:lnTo>
                    <a:pt x="79" y="2"/>
                  </a:lnTo>
                  <a:lnTo>
                    <a:pt x="70" y="0"/>
                  </a:lnTo>
                  <a:lnTo>
                    <a:pt x="51" y="1"/>
                  </a:lnTo>
                  <a:lnTo>
                    <a:pt x="28" y="16"/>
                  </a:lnTo>
                  <a:lnTo>
                    <a:pt x="20" y="11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4764088" y="5254625"/>
              <a:ext cx="39687" cy="52388"/>
            </a:xfrm>
            <a:custGeom>
              <a:avLst/>
              <a:gdLst>
                <a:gd name="T0" fmla="*/ 0 w 24"/>
                <a:gd name="T1" fmla="*/ 29 h 32"/>
                <a:gd name="T2" fmla="*/ 0 w 24"/>
                <a:gd name="T3" fmla="*/ 0 h 32"/>
                <a:gd name="T4" fmla="*/ 23 w 24"/>
                <a:gd name="T5" fmla="*/ 0 h 32"/>
                <a:gd name="T6" fmla="*/ 23 w 24"/>
                <a:gd name="T7" fmla="*/ 31 h 32"/>
                <a:gd name="T8" fmla="*/ 0 w 24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0" y="29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31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5338763" y="1652588"/>
              <a:ext cx="1277937" cy="1481137"/>
            </a:xfrm>
            <a:custGeom>
              <a:avLst/>
              <a:gdLst>
                <a:gd name="T0" fmla="*/ 1 w 806"/>
                <a:gd name="T1" fmla="*/ 453 h 934"/>
                <a:gd name="T2" fmla="*/ 10 w 806"/>
                <a:gd name="T3" fmla="*/ 408 h 934"/>
                <a:gd name="T4" fmla="*/ 20 w 806"/>
                <a:gd name="T5" fmla="*/ 376 h 934"/>
                <a:gd name="T6" fmla="*/ 53 w 806"/>
                <a:gd name="T7" fmla="*/ 317 h 934"/>
                <a:gd name="T8" fmla="*/ 103 w 806"/>
                <a:gd name="T9" fmla="*/ 121 h 934"/>
                <a:gd name="T10" fmla="*/ 152 w 806"/>
                <a:gd name="T11" fmla="*/ 91 h 934"/>
                <a:gd name="T12" fmla="*/ 720 w 806"/>
                <a:gd name="T13" fmla="*/ 0 h 934"/>
                <a:gd name="T14" fmla="*/ 742 w 806"/>
                <a:gd name="T15" fmla="*/ 40 h 934"/>
                <a:gd name="T16" fmla="*/ 750 w 806"/>
                <a:gd name="T17" fmla="*/ 150 h 934"/>
                <a:gd name="T18" fmla="*/ 780 w 806"/>
                <a:gd name="T19" fmla="*/ 169 h 934"/>
                <a:gd name="T20" fmla="*/ 800 w 806"/>
                <a:gd name="T21" fmla="*/ 186 h 934"/>
                <a:gd name="T22" fmla="*/ 795 w 806"/>
                <a:gd name="T23" fmla="*/ 215 h 934"/>
                <a:gd name="T24" fmla="*/ 745 w 806"/>
                <a:gd name="T25" fmla="*/ 242 h 934"/>
                <a:gd name="T26" fmla="*/ 724 w 806"/>
                <a:gd name="T27" fmla="*/ 298 h 934"/>
                <a:gd name="T28" fmla="*/ 708 w 806"/>
                <a:gd name="T29" fmla="*/ 403 h 934"/>
                <a:gd name="T30" fmla="*/ 671 w 806"/>
                <a:gd name="T31" fmla="*/ 474 h 934"/>
                <a:gd name="T32" fmla="*/ 630 w 806"/>
                <a:gd name="T33" fmla="*/ 556 h 934"/>
                <a:gd name="T34" fmla="*/ 602 w 806"/>
                <a:gd name="T35" fmla="*/ 583 h 934"/>
                <a:gd name="T36" fmla="*/ 594 w 806"/>
                <a:gd name="T37" fmla="*/ 676 h 934"/>
                <a:gd name="T38" fmla="*/ 549 w 806"/>
                <a:gd name="T39" fmla="*/ 689 h 934"/>
                <a:gd name="T40" fmla="*/ 541 w 806"/>
                <a:gd name="T41" fmla="*/ 714 h 934"/>
                <a:gd name="T42" fmla="*/ 595 w 806"/>
                <a:gd name="T43" fmla="*/ 756 h 934"/>
                <a:gd name="T44" fmla="*/ 644 w 806"/>
                <a:gd name="T45" fmla="*/ 830 h 934"/>
                <a:gd name="T46" fmla="*/ 678 w 806"/>
                <a:gd name="T47" fmla="*/ 882 h 934"/>
                <a:gd name="T48" fmla="*/ 599 w 806"/>
                <a:gd name="T49" fmla="*/ 889 h 934"/>
                <a:gd name="T50" fmla="*/ 562 w 806"/>
                <a:gd name="T51" fmla="*/ 923 h 934"/>
                <a:gd name="T52" fmla="*/ 493 w 806"/>
                <a:gd name="T53" fmla="*/ 933 h 934"/>
                <a:gd name="T54" fmla="*/ 467 w 806"/>
                <a:gd name="T55" fmla="*/ 930 h 934"/>
                <a:gd name="T56" fmla="*/ 440 w 806"/>
                <a:gd name="T57" fmla="*/ 931 h 934"/>
                <a:gd name="T58" fmla="*/ 378 w 806"/>
                <a:gd name="T59" fmla="*/ 882 h 934"/>
                <a:gd name="T60" fmla="*/ 334 w 806"/>
                <a:gd name="T61" fmla="*/ 885 h 934"/>
                <a:gd name="T62" fmla="*/ 301 w 806"/>
                <a:gd name="T63" fmla="*/ 887 h 934"/>
                <a:gd name="T64" fmla="*/ 263 w 806"/>
                <a:gd name="T65" fmla="*/ 827 h 934"/>
                <a:gd name="T66" fmla="*/ 213 w 806"/>
                <a:gd name="T67" fmla="*/ 768 h 934"/>
                <a:gd name="T68" fmla="*/ 159 w 806"/>
                <a:gd name="T69" fmla="*/ 707 h 934"/>
                <a:gd name="T70" fmla="*/ 123 w 806"/>
                <a:gd name="T71" fmla="*/ 693 h 934"/>
                <a:gd name="T72" fmla="*/ 108 w 806"/>
                <a:gd name="T73" fmla="*/ 676 h 934"/>
                <a:gd name="T74" fmla="*/ 78 w 806"/>
                <a:gd name="T75" fmla="*/ 662 h 934"/>
                <a:gd name="T76" fmla="*/ 82 w 806"/>
                <a:gd name="T77" fmla="*/ 618 h 934"/>
                <a:gd name="T78" fmla="*/ 39 w 806"/>
                <a:gd name="T79" fmla="*/ 553 h 934"/>
                <a:gd name="T80" fmla="*/ 47 w 806"/>
                <a:gd name="T81" fmla="*/ 541 h 934"/>
                <a:gd name="T82" fmla="*/ 24 w 806"/>
                <a:gd name="T83" fmla="*/ 493 h 934"/>
                <a:gd name="T84" fmla="*/ 0 w 806"/>
                <a:gd name="T85" fmla="*/ 469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6" h="934">
                  <a:moveTo>
                    <a:pt x="0" y="469"/>
                  </a:moveTo>
                  <a:lnTo>
                    <a:pt x="1" y="453"/>
                  </a:lnTo>
                  <a:lnTo>
                    <a:pt x="9" y="431"/>
                  </a:lnTo>
                  <a:lnTo>
                    <a:pt x="10" y="408"/>
                  </a:lnTo>
                  <a:lnTo>
                    <a:pt x="20" y="398"/>
                  </a:lnTo>
                  <a:lnTo>
                    <a:pt x="20" y="376"/>
                  </a:lnTo>
                  <a:lnTo>
                    <a:pt x="46" y="343"/>
                  </a:lnTo>
                  <a:lnTo>
                    <a:pt x="53" y="317"/>
                  </a:lnTo>
                  <a:lnTo>
                    <a:pt x="103" y="311"/>
                  </a:lnTo>
                  <a:lnTo>
                    <a:pt x="103" y="121"/>
                  </a:lnTo>
                  <a:lnTo>
                    <a:pt x="103" y="93"/>
                  </a:lnTo>
                  <a:lnTo>
                    <a:pt x="152" y="91"/>
                  </a:lnTo>
                  <a:lnTo>
                    <a:pt x="153" y="0"/>
                  </a:lnTo>
                  <a:lnTo>
                    <a:pt x="720" y="0"/>
                  </a:lnTo>
                  <a:lnTo>
                    <a:pt x="727" y="18"/>
                  </a:lnTo>
                  <a:lnTo>
                    <a:pt x="742" y="40"/>
                  </a:lnTo>
                  <a:lnTo>
                    <a:pt x="742" y="104"/>
                  </a:lnTo>
                  <a:lnTo>
                    <a:pt x="750" y="150"/>
                  </a:lnTo>
                  <a:lnTo>
                    <a:pt x="761" y="162"/>
                  </a:lnTo>
                  <a:lnTo>
                    <a:pt x="780" y="169"/>
                  </a:lnTo>
                  <a:lnTo>
                    <a:pt x="788" y="184"/>
                  </a:lnTo>
                  <a:lnTo>
                    <a:pt x="800" y="186"/>
                  </a:lnTo>
                  <a:lnTo>
                    <a:pt x="805" y="194"/>
                  </a:lnTo>
                  <a:lnTo>
                    <a:pt x="795" y="215"/>
                  </a:lnTo>
                  <a:lnTo>
                    <a:pt x="758" y="232"/>
                  </a:lnTo>
                  <a:lnTo>
                    <a:pt x="745" y="242"/>
                  </a:lnTo>
                  <a:lnTo>
                    <a:pt x="734" y="243"/>
                  </a:lnTo>
                  <a:lnTo>
                    <a:pt x="724" y="298"/>
                  </a:lnTo>
                  <a:lnTo>
                    <a:pt x="707" y="356"/>
                  </a:lnTo>
                  <a:lnTo>
                    <a:pt x="708" y="403"/>
                  </a:lnTo>
                  <a:lnTo>
                    <a:pt x="694" y="456"/>
                  </a:lnTo>
                  <a:lnTo>
                    <a:pt x="671" y="474"/>
                  </a:lnTo>
                  <a:lnTo>
                    <a:pt x="640" y="520"/>
                  </a:lnTo>
                  <a:lnTo>
                    <a:pt x="630" y="556"/>
                  </a:lnTo>
                  <a:lnTo>
                    <a:pt x="610" y="565"/>
                  </a:lnTo>
                  <a:lnTo>
                    <a:pt x="602" y="583"/>
                  </a:lnTo>
                  <a:lnTo>
                    <a:pt x="599" y="582"/>
                  </a:lnTo>
                  <a:lnTo>
                    <a:pt x="594" y="676"/>
                  </a:lnTo>
                  <a:lnTo>
                    <a:pt x="579" y="687"/>
                  </a:lnTo>
                  <a:lnTo>
                    <a:pt x="549" y="689"/>
                  </a:lnTo>
                  <a:lnTo>
                    <a:pt x="549" y="703"/>
                  </a:lnTo>
                  <a:lnTo>
                    <a:pt x="541" y="714"/>
                  </a:lnTo>
                  <a:lnTo>
                    <a:pt x="581" y="731"/>
                  </a:lnTo>
                  <a:lnTo>
                    <a:pt x="595" y="756"/>
                  </a:lnTo>
                  <a:lnTo>
                    <a:pt x="622" y="777"/>
                  </a:lnTo>
                  <a:lnTo>
                    <a:pt x="644" y="830"/>
                  </a:lnTo>
                  <a:lnTo>
                    <a:pt x="678" y="845"/>
                  </a:lnTo>
                  <a:lnTo>
                    <a:pt x="678" y="882"/>
                  </a:lnTo>
                  <a:lnTo>
                    <a:pt x="610" y="883"/>
                  </a:lnTo>
                  <a:lnTo>
                    <a:pt x="599" y="889"/>
                  </a:lnTo>
                  <a:lnTo>
                    <a:pt x="587" y="909"/>
                  </a:lnTo>
                  <a:lnTo>
                    <a:pt x="562" y="923"/>
                  </a:lnTo>
                  <a:lnTo>
                    <a:pt x="531" y="923"/>
                  </a:lnTo>
                  <a:lnTo>
                    <a:pt x="493" y="933"/>
                  </a:lnTo>
                  <a:lnTo>
                    <a:pt x="488" y="925"/>
                  </a:lnTo>
                  <a:lnTo>
                    <a:pt x="467" y="930"/>
                  </a:lnTo>
                  <a:lnTo>
                    <a:pt x="446" y="927"/>
                  </a:lnTo>
                  <a:lnTo>
                    <a:pt x="440" y="931"/>
                  </a:lnTo>
                  <a:lnTo>
                    <a:pt x="433" y="931"/>
                  </a:lnTo>
                  <a:lnTo>
                    <a:pt x="378" y="882"/>
                  </a:lnTo>
                  <a:lnTo>
                    <a:pt x="367" y="889"/>
                  </a:lnTo>
                  <a:lnTo>
                    <a:pt x="334" y="885"/>
                  </a:lnTo>
                  <a:lnTo>
                    <a:pt x="320" y="896"/>
                  </a:lnTo>
                  <a:lnTo>
                    <a:pt x="301" y="887"/>
                  </a:lnTo>
                  <a:lnTo>
                    <a:pt x="274" y="852"/>
                  </a:lnTo>
                  <a:lnTo>
                    <a:pt x="263" y="827"/>
                  </a:lnTo>
                  <a:lnTo>
                    <a:pt x="229" y="804"/>
                  </a:lnTo>
                  <a:lnTo>
                    <a:pt x="213" y="768"/>
                  </a:lnTo>
                  <a:lnTo>
                    <a:pt x="165" y="730"/>
                  </a:lnTo>
                  <a:lnTo>
                    <a:pt x="159" y="707"/>
                  </a:lnTo>
                  <a:lnTo>
                    <a:pt x="144" y="693"/>
                  </a:lnTo>
                  <a:lnTo>
                    <a:pt x="123" y="693"/>
                  </a:lnTo>
                  <a:lnTo>
                    <a:pt x="114" y="689"/>
                  </a:lnTo>
                  <a:lnTo>
                    <a:pt x="108" y="676"/>
                  </a:lnTo>
                  <a:lnTo>
                    <a:pt x="87" y="670"/>
                  </a:lnTo>
                  <a:lnTo>
                    <a:pt x="78" y="662"/>
                  </a:lnTo>
                  <a:lnTo>
                    <a:pt x="76" y="648"/>
                  </a:lnTo>
                  <a:lnTo>
                    <a:pt x="82" y="618"/>
                  </a:lnTo>
                  <a:lnTo>
                    <a:pt x="78" y="604"/>
                  </a:lnTo>
                  <a:lnTo>
                    <a:pt x="39" y="553"/>
                  </a:lnTo>
                  <a:lnTo>
                    <a:pt x="48" y="549"/>
                  </a:lnTo>
                  <a:lnTo>
                    <a:pt x="47" y="541"/>
                  </a:lnTo>
                  <a:lnTo>
                    <a:pt x="36" y="524"/>
                  </a:lnTo>
                  <a:lnTo>
                    <a:pt x="24" y="493"/>
                  </a:lnTo>
                  <a:lnTo>
                    <a:pt x="23" y="463"/>
                  </a:lnTo>
                  <a:lnTo>
                    <a:pt x="0" y="469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6026150" y="5502275"/>
              <a:ext cx="98425" cy="120650"/>
            </a:xfrm>
            <a:custGeom>
              <a:avLst/>
              <a:gdLst>
                <a:gd name="T0" fmla="*/ 0 w 62"/>
                <a:gd name="T1" fmla="*/ 46 h 77"/>
                <a:gd name="T2" fmla="*/ 11 w 62"/>
                <a:gd name="T3" fmla="*/ 73 h 77"/>
                <a:gd name="T4" fmla="*/ 30 w 62"/>
                <a:gd name="T5" fmla="*/ 74 h 77"/>
                <a:gd name="T6" fmla="*/ 44 w 62"/>
                <a:gd name="T7" fmla="*/ 76 h 77"/>
                <a:gd name="T8" fmla="*/ 54 w 62"/>
                <a:gd name="T9" fmla="*/ 56 h 77"/>
                <a:gd name="T10" fmla="*/ 61 w 62"/>
                <a:gd name="T11" fmla="*/ 53 h 77"/>
                <a:gd name="T12" fmla="*/ 55 w 62"/>
                <a:gd name="T13" fmla="*/ 5 h 77"/>
                <a:gd name="T14" fmla="*/ 49 w 62"/>
                <a:gd name="T15" fmla="*/ 12 h 77"/>
                <a:gd name="T16" fmla="*/ 30 w 62"/>
                <a:gd name="T17" fmla="*/ 0 h 77"/>
                <a:gd name="T18" fmla="*/ 16 w 62"/>
                <a:gd name="T19" fmla="*/ 8 h 77"/>
                <a:gd name="T20" fmla="*/ 0 w 62"/>
                <a:gd name="T21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77">
                  <a:moveTo>
                    <a:pt x="0" y="46"/>
                  </a:moveTo>
                  <a:lnTo>
                    <a:pt x="11" y="73"/>
                  </a:lnTo>
                  <a:lnTo>
                    <a:pt x="30" y="74"/>
                  </a:lnTo>
                  <a:lnTo>
                    <a:pt x="44" y="76"/>
                  </a:lnTo>
                  <a:lnTo>
                    <a:pt x="54" y="56"/>
                  </a:lnTo>
                  <a:lnTo>
                    <a:pt x="61" y="53"/>
                  </a:lnTo>
                  <a:lnTo>
                    <a:pt x="55" y="5"/>
                  </a:lnTo>
                  <a:lnTo>
                    <a:pt x="49" y="12"/>
                  </a:lnTo>
                  <a:lnTo>
                    <a:pt x="30" y="0"/>
                  </a:lnTo>
                  <a:lnTo>
                    <a:pt x="16" y="8"/>
                  </a:lnTo>
                  <a:lnTo>
                    <a:pt x="0" y="46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3646488" y="2519363"/>
              <a:ext cx="169862" cy="422275"/>
            </a:xfrm>
            <a:custGeom>
              <a:avLst/>
              <a:gdLst>
                <a:gd name="T0" fmla="*/ 0 w 107"/>
                <a:gd name="T1" fmla="*/ 0 h 265"/>
                <a:gd name="T2" fmla="*/ 9 w 107"/>
                <a:gd name="T3" fmla="*/ 7 h 265"/>
                <a:gd name="T4" fmla="*/ 4 w 107"/>
                <a:gd name="T5" fmla="*/ 26 h 265"/>
                <a:gd name="T6" fmla="*/ 25 w 107"/>
                <a:gd name="T7" fmla="*/ 51 h 265"/>
                <a:gd name="T8" fmla="*/ 31 w 107"/>
                <a:gd name="T9" fmla="*/ 83 h 265"/>
                <a:gd name="T10" fmla="*/ 35 w 107"/>
                <a:gd name="T11" fmla="*/ 95 h 265"/>
                <a:gd name="T12" fmla="*/ 42 w 107"/>
                <a:gd name="T13" fmla="*/ 225 h 265"/>
                <a:gd name="T14" fmla="*/ 53 w 107"/>
                <a:gd name="T15" fmla="*/ 245 h 265"/>
                <a:gd name="T16" fmla="*/ 72 w 107"/>
                <a:gd name="T17" fmla="*/ 264 h 265"/>
                <a:gd name="T18" fmla="*/ 106 w 107"/>
                <a:gd name="T19" fmla="*/ 254 h 265"/>
                <a:gd name="T20" fmla="*/ 99 w 107"/>
                <a:gd name="T21" fmla="*/ 251 h 265"/>
                <a:gd name="T22" fmla="*/ 93 w 107"/>
                <a:gd name="T23" fmla="*/ 232 h 265"/>
                <a:gd name="T24" fmla="*/ 96 w 107"/>
                <a:gd name="T25" fmla="*/ 190 h 265"/>
                <a:gd name="T26" fmla="*/ 93 w 107"/>
                <a:gd name="T27" fmla="*/ 126 h 265"/>
                <a:gd name="T28" fmla="*/ 73 w 107"/>
                <a:gd name="T29" fmla="*/ 65 h 265"/>
                <a:gd name="T30" fmla="*/ 63 w 107"/>
                <a:gd name="T31" fmla="*/ 51 h 265"/>
                <a:gd name="T32" fmla="*/ 46 w 107"/>
                <a:gd name="T33" fmla="*/ 41 h 265"/>
                <a:gd name="T34" fmla="*/ 53 w 107"/>
                <a:gd name="T35" fmla="*/ 8 h 265"/>
                <a:gd name="T36" fmla="*/ 35 w 107"/>
                <a:gd name="T37" fmla="*/ 11 h 265"/>
                <a:gd name="T38" fmla="*/ 31 w 107"/>
                <a:gd name="T39" fmla="*/ 7 h 265"/>
                <a:gd name="T40" fmla="*/ 0 w 107"/>
                <a:gd name="T4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265">
                  <a:moveTo>
                    <a:pt x="0" y="0"/>
                  </a:moveTo>
                  <a:lnTo>
                    <a:pt x="9" y="7"/>
                  </a:lnTo>
                  <a:lnTo>
                    <a:pt x="4" y="26"/>
                  </a:lnTo>
                  <a:lnTo>
                    <a:pt x="25" y="51"/>
                  </a:lnTo>
                  <a:lnTo>
                    <a:pt x="31" y="83"/>
                  </a:lnTo>
                  <a:lnTo>
                    <a:pt x="35" y="95"/>
                  </a:lnTo>
                  <a:lnTo>
                    <a:pt x="42" y="225"/>
                  </a:lnTo>
                  <a:lnTo>
                    <a:pt x="53" y="245"/>
                  </a:lnTo>
                  <a:lnTo>
                    <a:pt x="72" y="264"/>
                  </a:lnTo>
                  <a:lnTo>
                    <a:pt x="106" y="254"/>
                  </a:lnTo>
                  <a:lnTo>
                    <a:pt x="99" y="251"/>
                  </a:lnTo>
                  <a:lnTo>
                    <a:pt x="93" y="232"/>
                  </a:lnTo>
                  <a:lnTo>
                    <a:pt x="96" y="190"/>
                  </a:lnTo>
                  <a:lnTo>
                    <a:pt x="93" y="126"/>
                  </a:lnTo>
                  <a:lnTo>
                    <a:pt x="73" y="65"/>
                  </a:lnTo>
                  <a:lnTo>
                    <a:pt x="63" y="51"/>
                  </a:lnTo>
                  <a:lnTo>
                    <a:pt x="46" y="41"/>
                  </a:lnTo>
                  <a:lnTo>
                    <a:pt x="53" y="8"/>
                  </a:lnTo>
                  <a:lnTo>
                    <a:pt x="35" y="11"/>
                  </a:lnTo>
                  <a:lnTo>
                    <a:pt x="31" y="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942013" y="3095625"/>
              <a:ext cx="407987" cy="438150"/>
            </a:xfrm>
            <a:custGeom>
              <a:avLst/>
              <a:gdLst>
                <a:gd name="T0" fmla="*/ 0 w 257"/>
                <a:gd name="T1" fmla="*/ 271 h 277"/>
                <a:gd name="T2" fmla="*/ 2 w 257"/>
                <a:gd name="T3" fmla="*/ 211 h 277"/>
                <a:gd name="T4" fmla="*/ 10 w 257"/>
                <a:gd name="T5" fmla="*/ 184 h 277"/>
                <a:gd name="T6" fmla="*/ 40 w 257"/>
                <a:gd name="T7" fmla="*/ 143 h 277"/>
                <a:gd name="T8" fmla="*/ 40 w 257"/>
                <a:gd name="T9" fmla="*/ 151 h 277"/>
                <a:gd name="T10" fmla="*/ 46 w 257"/>
                <a:gd name="T11" fmla="*/ 153 h 277"/>
                <a:gd name="T12" fmla="*/ 63 w 257"/>
                <a:gd name="T13" fmla="*/ 128 h 277"/>
                <a:gd name="T14" fmla="*/ 78 w 257"/>
                <a:gd name="T15" fmla="*/ 119 h 277"/>
                <a:gd name="T16" fmla="*/ 82 w 257"/>
                <a:gd name="T17" fmla="*/ 100 h 277"/>
                <a:gd name="T18" fmla="*/ 75 w 257"/>
                <a:gd name="T19" fmla="*/ 92 h 277"/>
                <a:gd name="T20" fmla="*/ 60 w 257"/>
                <a:gd name="T21" fmla="*/ 83 h 277"/>
                <a:gd name="T22" fmla="*/ 52 w 257"/>
                <a:gd name="T23" fmla="*/ 69 h 277"/>
                <a:gd name="T24" fmla="*/ 59 w 257"/>
                <a:gd name="T25" fmla="*/ 22 h 277"/>
                <a:gd name="T26" fmla="*/ 65 w 257"/>
                <a:gd name="T27" fmla="*/ 18 h 277"/>
                <a:gd name="T28" fmla="*/ 86 w 257"/>
                <a:gd name="T29" fmla="*/ 20 h 277"/>
                <a:gd name="T30" fmla="*/ 107 w 257"/>
                <a:gd name="T31" fmla="*/ 16 h 277"/>
                <a:gd name="T32" fmla="*/ 112 w 257"/>
                <a:gd name="T33" fmla="*/ 23 h 277"/>
                <a:gd name="T34" fmla="*/ 150 w 257"/>
                <a:gd name="T35" fmla="*/ 13 h 277"/>
                <a:gd name="T36" fmla="*/ 181 w 257"/>
                <a:gd name="T37" fmla="*/ 13 h 277"/>
                <a:gd name="T38" fmla="*/ 205 w 257"/>
                <a:gd name="T39" fmla="*/ 0 h 277"/>
                <a:gd name="T40" fmla="*/ 223 w 257"/>
                <a:gd name="T41" fmla="*/ 6 h 277"/>
                <a:gd name="T42" fmla="*/ 231 w 257"/>
                <a:gd name="T43" fmla="*/ 48 h 277"/>
                <a:gd name="T44" fmla="*/ 253 w 257"/>
                <a:gd name="T45" fmla="*/ 65 h 277"/>
                <a:gd name="T46" fmla="*/ 256 w 257"/>
                <a:gd name="T47" fmla="*/ 98 h 277"/>
                <a:gd name="T48" fmla="*/ 253 w 257"/>
                <a:gd name="T49" fmla="*/ 128 h 277"/>
                <a:gd name="T50" fmla="*/ 207 w 257"/>
                <a:gd name="T51" fmla="*/ 193 h 277"/>
                <a:gd name="T52" fmla="*/ 189 w 257"/>
                <a:gd name="T53" fmla="*/ 196 h 277"/>
                <a:gd name="T54" fmla="*/ 172 w 257"/>
                <a:gd name="T55" fmla="*/ 188 h 277"/>
                <a:gd name="T56" fmla="*/ 162 w 257"/>
                <a:gd name="T57" fmla="*/ 203 h 277"/>
                <a:gd name="T58" fmla="*/ 142 w 257"/>
                <a:gd name="T59" fmla="*/ 196 h 277"/>
                <a:gd name="T60" fmla="*/ 139 w 257"/>
                <a:gd name="T61" fmla="*/ 200 h 277"/>
                <a:gd name="T62" fmla="*/ 130 w 257"/>
                <a:gd name="T63" fmla="*/ 200 h 277"/>
                <a:gd name="T64" fmla="*/ 125 w 257"/>
                <a:gd name="T65" fmla="*/ 207 h 277"/>
                <a:gd name="T66" fmla="*/ 107 w 257"/>
                <a:gd name="T67" fmla="*/ 213 h 277"/>
                <a:gd name="T68" fmla="*/ 107 w 257"/>
                <a:gd name="T69" fmla="*/ 224 h 277"/>
                <a:gd name="T70" fmla="*/ 98 w 257"/>
                <a:gd name="T71" fmla="*/ 249 h 277"/>
                <a:gd name="T72" fmla="*/ 101 w 257"/>
                <a:gd name="T73" fmla="*/ 255 h 277"/>
                <a:gd name="T74" fmla="*/ 37 w 257"/>
                <a:gd name="T75" fmla="*/ 256 h 277"/>
                <a:gd name="T76" fmla="*/ 27 w 257"/>
                <a:gd name="T77" fmla="*/ 262 h 277"/>
                <a:gd name="T78" fmla="*/ 17 w 257"/>
                <a:gd name="T79" fmla="*/ 276 h 277"/>
                <a:gd name="T80" fmla="*/ 10 w 257"/>
                <a:gd name="T81" fmla="*/ 276 h 277"/>
                <a:gd name="T82" fmla="*/ 0 w 257"/>
                <a:gd name="T83" fmla="*/ 27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" h="277">
                  <a:moveTo>
                    <a:pt x="0" y="271"/>
                  </a:moveTo>
                  <a:lnTo>
                    <a:pt x="2" y="211"/>
                  </a:lnTo>
                  <a:lnTo>
                    <a:pt x="10" y="184"/>
                  </a:lnTo>
                  <a:lnTo>
                    <a:pt x="40" y="143"/>
                  </a:lnTo>
                  <a:lnTo>
                    <a:pt x="40" y="151"/>
                  </a:lnTo>
                  <a:lnTo>
                    <a:pt x="46" y="153"/>
                  </a:lnTo>
                  <a:lnTo>
                    <a:pt x="63" y="128"/>
                  </a:lnTo>
                  <a:lnTo>
                    <a:pt x="78" y="119"/>
                  </a:lnTo>
                  <a:lnTo>
                    <a:pt x="82" y="100"/>
                  </a:lnTo>
                  <a:lnTo>
                    <a:pt x="75" y="92"/>
                  </a:lnTo>
                  <a:lnTo>
                    <a:pt x="60" y="83"/>
                  </a:lnTo>
                  <a:lnTo>
                    <a:pt x="52" y="69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86" y="20"/>
                  </a:lnTo>
                  <a:lnTo>
                    <a:pt x="107" y="16"/>
                  </a:lnTo>
                  <a:lnTo>
                    <a:pt x="112" y="23"/>
                  </a:lnTo>
                  <a:lnTo>
                    <a:pt x="150" y="13"/>
                  </a:lnTo>
                  <a:lnTo>
                    <a:pt x="181" y="13"/>
                  </a:lnTo>
                  <a:lnTo>
                    <a:pt x="205" y="0"/>
                  </a:lnTo>
                  <a:lnTo>
                    <a:pt x="223" y="6"/>
                  </a:lnTo>
                  <a:lnTo>
                    <a:pt x="231" y="48"/>
                  </a:lnTo>
                  <a:lnTo>
                    <a:pt x="253" y="65"/>
                  </a:lnTo>
                  <a:lnTo>
                    <a:pt x="256" y="98"/>
                  </a:lnTo>
                  <a:lnTo>
                    <a:pt x="253" y="128"/>
                  </a:lnTo>
                  <a:lnTo>
                    <a:pt x="207" y="193"/>
                  </a:lnTo>
                  <a:lnTo>
                    <a:pt x="189" y="196"/>
                  </a:lnTo>
                  <a:lnTo>
                    <a:pt x="172" y="188"/>
                  </a:lnTo>
                  <a:lnTo>
                    <a:pt x="162" y="203"/>
                  </a:lnTo>
                  <a:lnTo>
                    <a:pt x="142" y="196"/>
                  </a:lnTo>
                  <a:lnTo>
                    <a:pt x="139" y="200"/>
                  </a:lnTo>
                  <a:lnTo>
                    <a:pt x="130" y="200"/>
                  </a:lnTo>
                  <a:lnTo>
                    <a:pt x="125" y="207"/>
                  </a:lnTo>
                  <a:lnTo>
                    <a:pt x="107" y="213"/>
                  </a:lnTo>
                  <a:lnTo>
                    <a:pt x="107" y="224"/>
                  </a:lnTo>
                  <a:lnTo>
                    <a:pt x="98" y="249"/>
                  </a:lnTo>
                  <a:lnTo>
                    <a:pt x="101" y="255"/>
                  </a:lnTo>
                  <a:lnTo>
                    <a:pt x="37" y="256"/>
                  </a:lnTo>
                  <a:lnTo>
                    <a:pt x="27" y="262"/>
                  </a:lnTo>
                  <a:lnTo>
                    <a:pt x="17" y="276"/>
                  </a:lnTo>
                  <a:lnTo>
                    <a:pt x="10" y="276"/>
                  </a:lnTo>
                  <a:lnTo>
                    <a:pt x="0" y="271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940425" y="3503613"/>
              <a:ext cx="836613" cy="868362"/>
            </a:xfrm>
            <a:custGeom>
              <a:avLst/>
              <a:gdLst>
                <a:gd name="T0" fmla="*/ 1 w 527"/>
                <a:gd name="T1" fmla="*/ 206 h 548"/>
                <a:gd name="T2" fmla="*/ 13 w 527"/>
                <a:gd name="T3" fmla="*/ 251 h 548"/>
                <a:gd name="T4" fmla="*/ 9 w 527"/>
                <a:gd name="T5" fmla="*/ 277 h 548"/>
                <a:gd name="T6" fmla="*/ 44 w 527"/>
                <a:gd name="T7" fmla="*/ 306 h 548"/>
                <a:gd name="T8" fmla="*/ 71 w 527"/>
                <a:gd name="T9" fmla="*/ 386 h 548"/>
                <a:gd name="T10" fmla="*/ 102 w 527"/>
                <a:gd name="T11" fmla="*/ 407 h 548"/>
                <a:gd name="T12" fmla="*/ 162 w 527"/>
                <a:gd name="T13" fmla="*/ 428 h 548"/>
                <a:gd name="T14" fmla="*/ 179 w 527"/>
                <a:gd name="T15" fmla="*/ 434 h 548"/>
                <a:gd name="T16" fmla="*/ 200 w 527"/>
                <a:gd name="T17" fmla="*/ 437 h 548"/>
                <a:gd name="T18" fmla="*/ 209 w 527"/>
                <a:gd name="T19" fmla="*/ 438 h 548"/>
                <a:gd name="T20" fmla="*/ 231 w 527"/>
                <a:gd name="T21" fmla="*/ 455 h 548"/>
                <a:gd name="T22" fmla="*/ 243 w 527"/>
                <a:gd name="T23" fmla="*/ 517 h 548"/>
                <a:gd name="T24" fmla="*/ 292 w 527"/>
                <a:gd name="T25" fmla="*/ 541 h 548"/>
                <a:gd name="T26" fmla="*/ 327 w 527"/>
                <a:gd name="T27" fmla="*/ 547 h 548"/>
                <a:gd name="T28" fmla="*/ 385 w 527"/>
                <a:gd name="T29" fmla="*/ 539 h 548"/>
                <a:gd name="T30" fmla="*/ 420 w 527"/>
                <a:gd name="T31" fmla="*/ 523 h 548"/>
                <a:gd name="T32" fmla="*/ 447 w 527"/>
                <a:gd name="T33" fmla="*/ 527 h 548"/>
                <a:gd name="T34" fmla="*/ 526 w 527"/>
                <a:gd name="T35" fmla="*/ 483 h 548"/>
                <a:gd name="T36" fmla="*/ 485 w 527"/>
                <a:gd name="T37" fmla="*/ 433 h 548"/>
                <a:gd name="T38" fmla="*/ 474 w 527"/>
                <a:gd name="T39" fmla="*/ 403 h 548"/>
                <a:gd name="T40" fmla="*/ 465 w 527"/>
                <a:gd name="T41" fmla="*/ 372 h 548"/>
                <a:gd name="T42" fmla="*/ 473 w 527"/>
                <a:gd name="T43" fmla="*/ 367 h 548"/>
                <a:gd name="T44" fmla="*/ 473 w 527"/>
                <a:gd name="T45" fmla="*/ 324 h 548"/>
                <a:gd name="T46" fmla="*/ 444 w 527"/>
                <a:gd name="T47" fmla="*/ 271 h 548"/>
                <a:gd name="T48" fmla="*/ 466 w 527"/>
                <a:gd name="T49" fmla="*/ 185 h 548"/>
                <a:gd name="T50" fmla="*/ 389 w 527"/>
                <a:gd name="T51" fmla="*/ 104 h 548"/>
                <a:gd name="T52" fmla="*/ 212 w 527"/>
                <a:gd name="T53" fmla="*/ 4 h 548"/>
                <a:gd name="T54" fmla="*/ 205 w 527"/>
                <a:gd name="T55" fmla="*/ 18 h 548"/>
                <a:gd name="T56" fmla="*/ 200 w 527"/>
                <a:gd name="T57" fmla="*/ 26 h 548"/>
                <a:gd name="T58" fmla="*/ 186 w 527"/>
                <a:gd name="T59" fmla="*/ 40 h 548"/>
                <a:gd name="T60" fmla="*/ 177 w 527"/>
                <a:gd name="T61" fmla="*/ 56 h 548"/>
                <a:gd name="T62" fmla="*/ 197 w 527"/>
                <a:gd name="T63" fmla="*/ 59 h 548"/>
                <a:gd name="T64" fmla="*/ 181 w 527"/>
                <a:gd name="T65" fmla="*/ 77 h 548"/>
                <a:gd name="T66" fmla="*/ 162 w 527"/>
                <a:gd name="T67" fmla="*/ 92 h 548"/>
                <a:gd name="T68" fmla="*/ 152 w 527"/>
                <a:gd name="T69" fmla="*/ 80 h 548"/>
                <a:gd name="T70" fmla="*/ 127 w 527"/>
                <a:gd name="T71" fmla="*/ 66 h 548"/>
                <a:gd name="T72" fmla="*/ 108 w 527"/>
                <a:gd name="T73" fmla="*/ 91 h 548"/>
                <a:gd name="T74" fmla="*/ 104 w 527"/>
                <a:gd name="T75" fmla="*/ 0 h 548"/>
                <a:gd name="T76" fmla="*/ 59 w 527"/>
                <a:gd name="T77" fmla="*/ 49 h 548"/>
                <a:gd name="T78" fmla="*/ 43 w 527"/>
                <a:gd name="T79" fmla="*/ 87 h 548"/>
                <a:gd name="T80" fmla="*/ 54 w 527"/>
                <a:gd name="T81" fmla="*/ 98 h 548"/>
                <a:gd name="T82" fmla="*/ 24 w 527"/>
                <a:gd name="T83" fmla="*/ 165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7" h="548">
                  <a:moveTo>
                    <a:pt x="0" y="174"/>
                  </a:moveTo>
                  <a:lnTo>
                    <a:pt x="1" y="206"/>
                  </a:lnTo>
                  <a:lnTo>
                    <a:pt x="8" y="215"/>
                  </a:lnTo>
                  <a:lnTo>
                    <a:pt x="13" y="251"/>
                  </a:lnTo>
                  <a:lnTo>
                    <a:pt x="5" y="264"/>
                  </a:lnTo>
                  <a:lnTo>
                    <a:pt x="9" y="277"/>
                  </a:lnTo>
                  <a:lnTo>
                    <a:pt x="28" y="288"/>
                  </a:lnTo>
                  <a:lnTo>
                    <a:pt x="44" y="306"/>
                  </a:lnTo>
                  <a:lnTo>
                    <a:pt x="44" y="326"/>
                  </a:lnTo>
                  <a:lnTo>
                    <a:pt x="71" y="386"/>
                  </a:lnTo>
                  <a:lnTo>
                    <a:pt x="83" y="388"/>
                  </a:lnTo>
                  <a:lnTo>
                    <a:pt x="102" y="407"/>
                  </a:lnTo>
                  <a:lnTo>
                    <a:pt x="155" y="424"/>
                  </a:lnTo>
                  <a:lnTo>
                    <a:pt x="162" y="428"/>
                  </a:lnTo>
                  <a:lnTo>
                    <a:pt x="170" y="434"/>
                  </a:lnTo>
                  <a:lnTo>
                    <a:pt x="179" y="434"/>
                  </a:lnTo>
                  <a:lnTo>
                    <a:pt x="186" y="441"/>
                  </a:lnTo>
                  <a:lnTo>
                    <a:pt x="200" y="437"/>
                  </a:lnTo>
                  <a:lnTo>
                    <a:pt x="205" y="442"/>
                  </a:lnTo>
                  <a:lnTo>
                    <a:pt x="209" y="438"/>
                  </a:lnTo>
                  <a:lnTo>
                    <a:pt x="220" y="440"/>
                  </a:lnTo>
                  <a:lnTo>
                    <a:pt x="231" y="455"/>
                  </a:lnTo>
                  <a:lnTo>
                    <a:pt x="243" y="499"/>
                  </a:lnTo>
                  <a:lnTo>
                    <a:pt x="243" y="517"/>
                  </a:lnTo>
                  <a:lnTo>
                    <a:pt x="255" y="539"/>
                  </a:lnTo>
                  <a:lnTo>
                    <a:pt x="292" y="541"/>
                  </a:lnTo>
                  <a:lnTo>
                    <a:pt x="306" y="535"/>
                  </a:lnTo>
                  <a:lnTo>
                    <a:pt x="327" y="547"/>
                  </a:lnTo>
                  <a:lnTo>
                    <a:pt x="350" y="538"/>
                  </a:lnTo>
                  <a:lnTo>
                    <a:pt x="385" y="539"/>
                  </a:lnTo>
                  <a:lnTo>
                    <a:pt x="400" y="525"/>
                  </a:lnTo>
                  <a:lnTo>
                    <a:pt x="420" y="523"/>
                  </a:lnTo>
                  <a:lnTo>
                    <a:pt x="431" y="528"/>
                  </a:lnTo>
                  <a:lnTo>
                    <a:pt x="447" y="527"/>
                  </a:lnTo>
                  <a:lnTo>
                    <a:pt x="493" y="511"/>
                  </a:lnTo>
                  <a:lnTo>
                    <a:pt x="526" y="483"/>
                  </a:lnTo>
                  <a:lnTo>
                    <a:pt x="493" y="459"/>
                  </a:lnTo>
                  <a:lnTo>
                    <a:pt x="485" y="433"/>
                  </a:lnTo>
                  <a:lnTo>
                    <a:pt x="485" y="421"/>
                  </a:lnTo>
                  <a:lnTo>
                    <a:pt x="474" y="403"/>
                  </a:lnTo>
                  <a:lnTo>
                    <a:pt x="477" y="397"/>
                  </a:lnTo>
                  <a:lnTo>
                    <a:pt x="465" y="372"/>
                  </a:lnTo>
                  <a:lnTo>
                    <a:pt x="466" y="367"/>
                  </a:lnTo>
                  <a:lnTo>
                    <a:pt x="473" y="367"/>
                  </a:lnTo>
                  <a:lnTo>
                    <a:pt x="470" y="341"/>
                  </a:lnTo>
                  <a:lnTo>
                    <a:pt x="473" y="324"/>
                  </a:lnTo>
                  <a:lnTo>
                    <a:pt x="478" y="312"/>
                  </a:lnTo>
                  <a:lnTo>
                    <a:pt x="444" y="271"/>
                  </a:lnTo>
                  <a:lnTo>
                    <a:pt x="443" y="260"/>
                  </a:lnTo>
                  <a:lnTo>
                    <a:pt x="466" y="185"/>
                  </a:lnTo>
                  <a:lnTo>
                    <a:pt x="400" y="143"/>
                  </a:lnTo>
                  <a:lnTo>
                    <a:pt x="389" y="104"/>
                  </a:lnTo>
                  <a:lnTo>
                    <a:pt x="220" y="0"/>
                  </a:lnTo>
                  <a:lnTo>
                    <a:pt x="212" y="4"/>
                  </a:lnTo>
                  <a:lnTo>
                    <a:pt x="210" y="18"/>
                  </a:lnTo>
                  <a:lnTo>
                    <a:pt x="205" y="18"/>
                  </a:lnTo>
                  <a:lnTo>
                    <a:pt x="202" y="25"/>
                  </a:lnTo>
                  <a:lnTo>
                    <a:pt x="200" y="26"/>
                  </a:lnTo>
                  <a:lnTo>
                    <a:pt x="193" y="40"/>
                  </a:lnTo>
                  <a:lnTo>
                    <a:pt x="186" y="40"/>
                  </a:lnTo>
                  <a:lnTo>
                    <a:pt x="186" y="47"/>
                  </a:lnTo>
                  <a:lnTo>
                    <a:pt x="177" y="56"/>
                  </a:lnTo>
                  <a:lnTo>
                    <a:pt x="183" y="60"/>
                  </a:lnTo>
                  <a:lnTo>
                    <a:pt x="197" y="59"/>
                  </a:lnTo>
                  <a:lnTo>
                    <a:pt x="198" y="66"/>
                  </a:lnTo>
                  <a:lnTo>
                    <a:pt x="181" y="77"/>
                  </a:lnTo>
                  <a:lnTo>
                    <a:pt x="163" y="77"/>
                  </a:lnTo>
                  <a:lnTo>
                    <a:pt x="162" y="92"/>
                  </a:lnTo>
                  <a:lnTo>
                    <a:pt x="156" y="98"/>
                  </a:lnTo>
                  <a:lnTo>
                    <a:pt x="152" y="80"/>
                  </a:lnTo>
                  <a:lnTo>
                    <a:pt x="144" y="82"/>
                  </a:lnTo>
                  <a:lnTo>
                    <a:pt x="127" y="66"/>
                  </a:lnTo>
                  <a:lnTo>
                    <a:pt x="123" y="80"/>
                  </a:lnTo>
                  <a:lnTo>
                    <a:pt x="108" y="91"/>
                  </a:lnTo>
                  <a:lnTo>
                    <a:pt x="100" y="54"/>
                  </a:lnTo>
                  <a:lnTo>
                    <a:pt x="104" y="0"/>
                  </a:lnTo>
                  <a:lnTo>
                    <a:pt x="40" y="1"/>
                  </a:lnTo>
                  <a:lnTo>
                    <a:pt x="59" y="49"/>
                  </a:lnTo>
                  <a:lnTo>
                    <a:pt x="48" y="70"/>
                  </a:lnTo>
                  <a:lnTo>
                    <a:pt x="43" y="87"/>
                  </a:lnTo>
                  <a:lnTo>
                    <a:pt x="47" y="94"/>
                  </a:lnTo>
                  <a:lnTo>
                    <a:pt x="54" y="98"/>
                  </a:lnTo>
                  <a:lnTo>
                    <a:pt x="55" y="112"/>
                  </a:lnTo>
                  <a:lnTo>
                    <a:pt x="24" y="165"/>
                  </a:lnTo>
                  <a:lnTo>
                    <a:pt x="0" y="174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3265488" y="2206625"/>
              <a:ext cx="579437" cy="444500"/>
            </a:xfrm>
            <a:custGeom>
              <a:avLst/>
              <a:gdLst>
                <a:gd name="T0" fmla="*/ 0 w 365"/>
                <a:gd name="T1" fmla="*/ 204 h 280"/>
                <a:gd name="T2" fmla="*/ 0 w 365"/>
                <a:gd name="T3" fmla="*/ 236 h 280"/>
                <a:gd name="T4" fmla="*/ 10 w 365"/>
                <a:gd name="T5" fmla="*/ 253 h 280"/>
                <a:gd name="T6" fmla="*/ 12 w 365"/>
                <a:gd name="T7" fmla="*/ 259 h 280"/>
                <a:gd name="T8" fmla="*/ 25 w 365"/>
                <a:gd name="T9" fmla="*/ 270 h 280"/>
                <a:gd name="T10" fmla="*/ 32 w 365"/>
                <a:gd name="T11" fmla="*/ 266 h 280"/>
                <a:gd name="T12" fmla="*/ 39 w 365"/>
                <a:gd name="T13" fmla="*/ 273 h 280"/>
                <a:gd name="T14" fmla="*/ 45 w 365"/>
                <a:gd name="T15" fmla="*/ 264 h 280"/>
                <a:gd name="T16" fmla="*/ 76 w 365"/>
                <a:gd name="T17" fmla="*/ 255 h 280"/>
                <a:gd name="T18" fmla="*/ 93 w 365"/>
                <a:gd name="T19" fmla="*/ 260 h 280"/>
                <a:gd name="T20" fmla="*/ 98 w 365"/>
                <a:gd name="T21" fmla="*/ 256 h 280"/>
                <a:gd name="T22" fmla="*/ 111 w 365"/>
                <a:gd name="T23" fmla="*/ 279 h 280"/>
                <a:gd name="T24" fmla="*/ 122 w 365"/>
                <a:gd name="T25" fmla="*/ 279 h 280"/>
                <a:gd name="T26" fmla="*/ 118 w 365"/>
                <a:gd name="T27" fmla="*/ 238 h 280"/>
                <a:gd name="T28" fmla="*/ 110 w 365"/>
                <a:gd name="T29" fmla="*/ 218 h 280"/>
                <a:gd name="T30" fmla="*/ 114 w 365"/>
                <a:gd name="T31" fmla="*/ 204 h 280"/>
                <a:gd name="T32" fmla="*/ 172 w 365"/>
                <a:gd name="T33" fmla="*/ 204 h 280"/>
                <a:gd name="T34" fmla="*/ 211 w 365"/>
                <a:gd name="T35" fmla="*/ 207 h 280"/>
                <a:gd name="T36" fmla="*/ 225 w 365"/>
                <a:gd name="T37" fmla="*/ 198 h 280"/>
                <a:gd name="T38" fmla="*/ 239 w 365"/>
                <a:gd name="T39" fmla="*/ 195 h 280"/>
                <a:gd name="T40" fmla="*/ 270 w 365"/>
                <a:gd name="T41" fmla="*/ 202 h 280"/>
                <a:gd name="T42" fmla="*/ 275 w 365"/>
                <a:gd name="T43" fmla="*/ 207 h 280"/>
                <a:gd name="T44" fmla="*/ 292 w 365"/>
                <a:gd name="T45" fmla="*/ 204 h 280"/>
                <a:gd name="T46" fmla="*/ 316 w 365"/>
                <a:gd name="T47" fmla="*/ 178 h 280"/>
                <a:gd name="T48" fmla="*/ 346 w 365"/>
                <a:gd name="T49" fmla="*/ 178 h 280"/>
                <a:gd name="T50" fmla="*/ 357 w 365"/>
                <a:gd name="T51" fmla="*/ 169 h 280"/>
                <a:gd name="T52" fmla="*/ 364 w 365"/>
                <a:gd name="T53" fmla="*/ 156 h 280"/>
                <a:gd name="T54" fmla="*/ 350 w 365"/>
                <a:gd name="T55" fmla="*/ 139 h 280"/>
                <a:gd name="T56" fmla="*/ 350 w 365"/>
                <a:gd name="T57" fmla="*/ 132 h 280"/>
                <a:gd name="T58" fmla="*/ 357 w 365"/>
                <a:gd name="T59" fmla="*/ 131 h 280"/>
                <a:gd name="T60" fmla="*/ 351 w 365"/>
                <a:gd name="T61" fmla="*/ 118 h 280"/>
                <a:gd name="T62" fmla="*/ 342 w 365"/>
                <a:gd name="T63" fmla="*/ 115 h 280"/>
                <a:gd name="T64" fmla="*/ 330 w 365"/>
                <a:gd name="T65" fmla="*/ 122 h 280"/>
                <a:gd name="T66" fmla="*/ 315 w 365"/>
                <a:gd name="T67" fmla="*/ 115 h 280"/>
                <a:gd name="T68" fmla="*/ 292 w 365"/>
                <a:gd name="T69" fmla="*/ 76 h 280"/>
                <a:gd name="T70" fmla="*/ 265 w 365"/>
                <a:gd name="T71" fmla="*/ 50 h 280"/>
                <a:gd name="T72" fmla="*/ 262 w 365"/>
                <a:gd name="T73" fmla="*/ 33 h 280"/>
                <a:gd name="T74" fmla="*/ 253 w 365"/>
                <a:gd name="T75" fmla="*/ 22 h 280"/>
                <a:gd name="T76" fmla="*/ 257 w 365"/>
                <a:gd name="T77" fmla="*/ 0 h 280"/>
                <a:gd name="T78" fmla="*/ 227 w 365"/>
                <a:gd name="T79" fmla="*/ 1 h 280"/>
                <a:gd name="T80" fmla="*/ 211 w 365"/>
                <a:gd name="T81" fmla="*/ 7 h 280"/>
                <a:gd name="T82" fmla="*/ 157 w 365"/>
                <a:gd name="T83" fmla="*/ 45 h 280"/>
                <a:gd name="T84" fmla="*/ 130 w 365"/>
                <a:gd name="T85" fmla="*/ 70 h 280"/>
                <a:gd name="T86" fmla="*/ 64 w 365"/>
                <a:gd name="T87" fmla="*/ 93 h 280"/>
                <a:gd name="T88" fmla="*/ 45 w 365"/>
                <a:gd name="T89" fmla="*/ 138 h 280"/>
                <a:gd name="T90" fmla="*/ 16 w 365"/>
                <a:gd name="T91" fmla="*/ 166 h 280"/>
                <a:gd name="T92" fmla="*/ 9 w 365"/>
                <a:gd name="T93" fmla="*/ 178 h 280"/>
                <a:gd name="T94" fmla="*/ 0 w 365"/>
                <a:gd name="T95" fmla="*/ 20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5" h="280">
                  <a:moveTo>
                    <a:pt x="0" y="204"/>
                  </a:moveTo>
                  <a:lnTo>
                    <a:pt x="0" y="236"/>
                  </a:lnTo>
                  <a:lnTo>
                    <a:pt x="10" y="253"/>
                  </a:lnTo>
                  <a:lnTo>
                    <a:pt x="12" y="259"/>
                  </a:lnTo>
                  <a:lnTo>
                    <a:pt x="25" y="270"/>
                  </a:lnTo>
                  <a:lnTo>
                    <a:pt x="32" y="266"/>
                  </a:lnTo>
                  <a:lnTo>
                    <a:pt x="39" y="273"/>
                  </a:lnTo>
                  <a:lnTo>
                    <a:pt x="45" y="264"/>
                  </a:lnTo>
                  <a:lnTo>
                    <a:pt x="76" y="255"/>
                  </a:lnTo>
                  <a:lnTo>
                    <a:pt x="93" y="260"/>
                  </a:lnTo>
                  <a:lnTo>
                    <a:pt x="98" y="256"/>
                  </a:lnTo>
                  <a:lnTo>
                    <a:pt x="111" y="279"/>
                  </a:lnTo>
                  <a:lnTo>
                    <a:pt x="122" y="279"/>
                  </a:lnTo>
                  <a:lnTo>
                    <a:pt x="118" y="238"/>
                  </a:lnTo>
                  <a:lnTo>
                    <a:pt x="110" y="218"/>
                  </a:lnTo>
                  <a:lnTo>
                    <a:pt x="114" y="204"/>
                  </a:lnTo>
                  <a:lnTo>
                    <a:pt x="172" y="204"/>
                  </a:lnTo>
                  <a:lnTo>
                    <a:pt x="211" y="207"/>
                  </a:lnTo>
                  <a:lnTo>
                    <a:pt x="225" y="198"/>
                  </a:lnTo>
                  <a:lnTo>
                    <a:pt x="239" y="195"/>
                  </a:lnTo>
                  <a:lnTo>
                    <a:pt x="270" y="202"/>
                  </a:lnTo>
                  <a:lnTo>
                    <a:pt x="275" y="207"/>
                  </a:lnTo>
                  <a:lnTo>
                    <a:pt x="292" y="204"/>
                  </a:lnTo>
                  <a:lnTo>
                    <a:pt x="316" y="178"/>
                  </a:lnTo>
                  <a:lnTo>
                    <a:pt x="346" y="178"/>
                  </a:lnTo>
                  <a:lnTo>
                    <a:pt x="357" y="169"/>
                  </a:lnTo>
                  <a:lnTo>
                    <a:pt x="364" y="156"/>
                  </a:lnTo>
                  <a:lnTo>
                    <a:pt x="350" y="139"/>
                  </a:lnTo>
                  <a:lnTo>
                    <a:pt x="350" y="132"/>
                  </a:lnTo>
                  <a:lnTo>
                    <a:pt x="357" y="131"/>
                  </a:lnTo>
                  <a:lnTo>
                    <a:pt x="351" y="118"/>
                  </a:lnTo>
                  <a:lnTo>
                    <a:pt x="342" y="115"/>
                  </a:lnTo>
                  <a:lnTo>
                    <a:pt x="330" y="122"/>
                  </a:lnTo>
                  <a:lnTo>
                    <a:pt x="315" y="115"/>
                  </a:lnTo>
                  <a:lnTo>
                    <a:pt x="292" y="76"/>
                  </a:lnTo>
                  <a:lnTo>
                    <a:pt x="265" y="50"/>
                  </a:lnTo>
                  <a:lnTo>
                    <a:pt x="262" y="33"/>
                  </a:lnTo>
                  <a:lnTo>
                    <a:pt x="253" y="22"/>
                  </a:lnTo>
                  <a:lnTo>
                    <a:pt x="257" y="0"/>
                  </a:lnTo>
                  <a:lnTo>
                    <a:pt x="227" y="1"/>
                  </a:lnTo>
                  <a:lnTo>
                    <a:pt x="211" y="7"/>
                  </a:lnTo>
                  <a:lnTo>
                    <a:pt x="157" y="45"/>
                  </a:lnTo>
                  <a:lnTo>
                    <a:pt x="130" y="70"/>
                  </a:lnTo>
                  <a:lnTo>
                    <a:pt x="64" y="93"/>
                  </a:lnTo>
                  <a:lnTo>
                    <a:pt x="45" y="138"/>
                  </a:lnTo>
                  <a:lnTo>
                    <a:pt x="16" y="166"/>
                  </a:lnTo>
                  <a:lnTo>
                    <a:pt x="9" y="178"/>
                  </a:lnTo>
                  <a:lnTo>
                    <a:pt x="0" y="204"/>
                  </a:lnTo>
                </a:path>
              </a:pathLst>
            </a:custGeom>
            <a:solidFill>
              <a:srgbClr val="CCFFCC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348288" y="4086225"/>
              <a:ext cx="901700" cy="795338"/>
            </a:xfrm>
            <a:custGeom>
              <a:avLst/>
              <a:gdLst>
                <a:gd name="T0" fmla="*/ 1 w 568"/>
                <a:gd name="T1" fmla="*/ 428 h 501"/>
                <a:gd name="T2" fmla="*/ 58 w 568"/>
                <a:gd name="T3" fmla="*/ 478 h 501"/>
                <a:gd name="T4" fmla="*/ 135 w 568"/>
                <a:gd name="T5" fmla="*/ 473 h 501"/>
                <a:gd name="T6" fmla="*/ 187 w 568"/>
                <a:gd name="T7" fmla="*/ 497 h 501"/>
                <a:gd name="T8" fmla="*/ 224 w 568"/>
                <a:gd name="T9" fmla="*/ 500 h 501"/>
                <a:gd name="T10" fmla="*/ 276 w 568"/>
                <a:gd name="T11" fmla="*/ 441 h 501"/>
                <a:gd name="T12" fmla="*/ 303 w 568"/>
                <a:gd name="T13" fmla="*/ 424 h 501"/>
                <a:gd name="T14" fmla="*/ 326 w 568"/>
                <a:gd name="T15" fmla="*/ 394 h 501"/>
                <a:gd name="T16" fmla="*/ 386 w 568"/>
                <a:gd name="T17" fmla="*/ 380 h 501"/>
                <a:gd name="T18" fmla="*/ 388 w 568"/>
                <a:gd name="T19" fmla="*/ 349 h 501"/>
                <a:gd name="T20" fmla="*/ 530 w 568"/>
                <a:gd name="T21" fmla="*/ 294 h 501"/>
                <a:gd name="T22" fmla="*/ 524 w 568"/>
                <a:gd name="T23" fmla="*/ 287 h 501"/>
                <a:gd name="T24" fmla="*/ 535 w 568"/>
                <a:gd name="T25" fmla="*/ 255 h 501"/>
                <a:gd name="T26" fmla="*/ 557 w 568"/>
                <a:gd name="T27" fmla="*/ 219 h 501"/>
                <a:gd name="T28" fmla="*/ 547 w 568"/>
                <a:gd name="T29" fmla="*/ 171 h 501"/>
                <a:gd name="T30" fmla="*/ 567 w 568"/>
                <a:gd name="T31" fmla="*/ 126 h 501"/>
                <a:gd name="T32" fmla="*/ 543 w 568"/>
                <a:gd name="T33" fmla="*/ 75 h 501"/>
                <a:gd name="T34" fmla="*/ 535 w 568"/>
                <a:gd name="T35" fmla="*/ 61 h 501"/>
                <a:gd name="T36" fmla="*/ 475 w 568"/>
                <a:gd name="T37" fmla="*/ 40 h 501"/>
                <a:gd name="T38" fmla="*/ 444 w 568"/>
                <a:gd name="T39" fmla="*/ 19 h 501"/>
                <a:gd name="T40" fmla="*/ 418 w 568"/>
                <a:gd name="T41" fmla="*/ 19 h 501"/>
                <a:gd name="T42" fmla="*/ 349 w 568"/>
                <a:gd name="T43" fmla="*/ 14 h 501"/>
                <a:gd name="T44" fmla="*/ 335 w 568"/>
                <a:gd name="T45" fmla="*/ 91 h 501"/>
                <a:gd name="T46" fmla="*/ 318 w 568"/>
                <a:gd name="T47" fmla="*/ 165 h 501"/>
                <a:gd name="T48" fmla="*/ 338 w 568"/>
                <a:gd name="T49" fmla="*/ 206 h 501"/>
                <a:gd name="T50" fmla="*/ 372 w 568"/>
                <a:gd name="T51" fmla="*/ 205 h 501"/>
                <a:gd name="T52" fmla="*/ 363 w 568"/>
                <a:gd name="T53" fmla="*/ 250 h 501"/>
                <a:gd name="T54" fmla="*/ 334 w 568"/>
                <a:gd name="T55" fmla="*/ 250 h 501"/>
                <a:gd name="T56" fmla="*/ 296 w 568"/>
                <a:gd name="T57" fmla="*/ 207 h 501"/>
                <a:gd name="T58" fmla="*/ 247 w 568"/>
                <a:gd name="T59" fmla="*/ 181 h 501"/>
                <a:gd name="T60" fmla="*/ 167 w 568"/>
                <a:gd name="T61" fmla="*/ 168 h 501"/>
                <a:gd name="T62" fmla="*/ 121 w 568"/>
                <a:gd name="T63" fmla="*/ 158 h 501"/>
                <a:gd name="T64" fmla="*/ 97 w 568"/>
                <a:gd name="T65" fmla="*/ 134 h 501"/>
                <a:gd name="T66" fmla="*/ 93 w 568"/>
                <a:gd name="T67" fmla="*/ 234 h 501"/>
                <a:gd name="T68" fmla="*/ 0 w 568"/>
                <a:gd name="T69" fmla="*/ 24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8" h="501">
                  <a:moveTo>
                    <a:pt x="0" y="244"/>
                  </a:moveTo>
                  <a:lnTo>
                    <a:pt x="1" y="428"/>
                  </a:lnTo>
                  <a:lnTo>
                    <a:pt x="10" y="439"/>
                  </a:lnTo>
                  <a:lnTo>
                    <a:pt x="58" y="478"/>
                  </a:lnTo>
                  <a:lnTo>
                    <a:pt x="103" y="467"/>
                  </a:lnTo>
                  <a:lnTo>
                    <a:pt x="135" y="473"/>
                  </a:lnTo>
                  <a:lnTo>
                    <a:pt x="152" y="488"/>
                  </a:lnTo>
                  <a:lnTo>
                    <a:pt x="187" y="497"/>
                  </a:lnTo>
                  <a:lnTo>
                    <a:pt x="213" y="494"/>
                  </a:lnTo>
                  <a:lnTo>
                    <a:pt x="224" y="500"/>
                  </a:lnTo>
                  <a:lnTo>
                    <a:pt x="240" y="491"/>
                  </a:lnTo>
                  <a:lnTo>
                    <a:pt x="276" y="441"/>
                  </a:lnTo>
                  <a:lnTo>
                    <a:pt x="286" y="439"/>
                  </a:lnTo>
                  <a:lnTo>
                    <a:pt x="303" y="424"/>
                  </a:lnTo>
                  <a:lnTo>
                    <a:pt x="320" y="424"/>
                  </a:lnTo>
                  <a:lnTo>
                    <a:pt x="326" y="394"/>
                  </a:lnTo>
                  <a:lnTo>
                    <a:pt x="372" y="376"/>
                  </a:lnTo>
                  <a:lnTo>
                    <a:pt x="386" y="380"/>
                  </a:lnTo>
                  <a:lnTo>
                    <a:pt x="402" y="377"/>
                  </a:lnTo>
                  <a:lnTo>
                    <a:pt x="388" y="349"/>
                  </a:lnTo>
                  <a:lnTo>
                    <a:pt x="542" y="297"/>
                  </a:lnTo>
                  <a:lnTo>
                    <a:pt x="530" y="294"/>
                  </a:lnTo>
                  <a:lnTo>
                    <a:pt x="528" y="289"/>
                  </a:lnTo>
                  <a:lnTo>
                    <a:pt x="524" y="287"/>
                  </a:lnTo>
                  <a:lnTo>
                    <a:pt x="522" y="279"/>
                  </a:lnTo>
                  <a:lnTo>
                    <a:pt x="535" y="255"/>
                  </a:lnTo>
                  <a:lnTo>
                    <a:pt x="537" y="230"/>
                  </a:lnTo>
                  <a:lnTo>
                    <a:pt x="557" y="219"/>
                  </a:lnTo>
                  <a:lnTo>
                    <a:pt x="547" y="205"/>
                  </a:lnTo>
                  <a:lnTo>
                    <a:pt x="547" y="171"/>
                  </a:lnTo>
                  <a:lnTo>
                    <a:pt x="553" y="139"/>
                  </a:lnTo>
                  <a:lnTo>
                    <a:pt x="567" y="126"/>
                  </a:lnTo>
                  <a:lnTo>
                    <a:pt x="550" y="82"/>
                  </a:lnTo>
                  <a:lnTo>
                    <a:pt x="543" y="75"/>
                  </a:lnTo>
                  <a:lnTo>
                    <a:pt x="535" y="75"/>
                  </a:lnTo>
                  <a:lnTo>
                    <a:pt x="535" y="61"/>
                  </a:lnTo>
                  <a:lnTo>
                    <a:pt x="528" y="57"/>
                  </a:lnTo>
                  <a:lnTo>
                    <a:pt x="475" y="40"/>
                  </a:lnTo>
                  <a:lnTo>
                    <a:pt x="456" y="21"/>
                  </a:lnTo>
                  <a:lnTo>
                    <a:pt x="444" y="19"/>
                  </a:lnTo>
                  <a:lnTo>
                    <a:pt x="436" y="30"/>
                  </a:lnTo>
                  <a:lnTo>
                    <a:pt x="418" y="19"/>
                  </a:lnTo>
                  <a:lnTo>
                    <a:pt x="416" y="0"/>
                  </a:lnTo>
                  <a:lnTo>
                    <a:pt x="349" y="14"/>
                  </a:lnTo>
                  <a:lnTo>
                    <a:pt x="326" y="50"/>
                  </a:lnTo>
                  <a:lnTo>
                    <a:pt x="335" y="91"/>
                  </a:lnTo>
                  <a:lnTo>
                    <a:pt x="334" y="115"/>
                  </a:lnTo>
                  <a:lnTo>
                    <a:pt x="318" y="165"/>
                  </a:lnTo>
                  <a:lnTo>
                    <a:pt x="318" y="181"/>
                  </a:lnTo>
                  <a:lnTo>
                    <a:pt x="338" y="206"/>
                  </a:lnTo>
                  <a:lnTo>
                    <a:pt x="360" y="209"/>
                  </a:lnTo>
                  <a:lnTo>
                    <a:pt x="372" y="205"/>
                  </a:lnTo>
                  <a:lnTo>
                    <a:pt x="375" y="259"/>
                  </a:lnTo>
                  <a:lnTo>
                    <a:pt x="363" y="250"/>
                  </a:lnTo>
                  <a:lnTo>
                    <a:pt x="350" y="254"/>
                  </a:lnTo>
                  <a:lnTo>
                    <a:pt x="334" y="250"/>
                  </a:lnTo>
                  <a:lnTo>
                    <a:pt x="310" y="230"/>
                  </a:lnTo>
                  <a:lnTo>
                    <a:pt x="296" y="207"/>
                  </a:lnTo>
                  <a:lnTo>
                    <a:pt x="263" y="198"/>
                  </a:lnTo>
                  <a:lnTo>
                    <a:pt x="247" y="181"/>
                  </a:lnTo>
                  <a:lnTo>
                    <a:pt x="205" y="186"/>
                  </a:lnTo>
                  <a:lnTo>
                    <a:pt x="167" y="168"/>
                  </a:lnTo>
                  <a:lnTo>
                    <a:pt x="153" y="147"/>
                  </a:lnTo>
                  <a:lnTo>
                    <a:pt x="121" y="158"/>
                  </a:lnTo>
                  <a:lnTo>
                    <a:pt x="111" y="133"/>
                  </a:lnTo>
                  <a:lnTo>
                    <a:pt x="97" y="134"/>
                  </a:lnTo>
                  <a:lnTo>
                    <a:pt x="101" y="143"/>
                  </a:lnTo>
                  <a:lnTo>
                    <a:pt x="93" y="234"/>
                  </a:lnTo>
                  <a:lnTo>
                    <a:pt x="106" y="244"/>
                  </a:lnTo>
                  <a:lnTo>
                    <a:pt x="0" y="244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924425" y="5205413"/>
              <a:ext cx="1257300" cy="1031875"/>
            </a:xfrm>
            <a:custGeom>
              <a:avLst/>
              <a:gdLst>
                <a:gd name="T0" fmla="*/ 17 w 792"/>
                <a:gd name="T1" fmla="*/ 320 h 650"/>
                <a:gd name="T2" fmla="*/ 50 w 792"/>
                <a:gd name="T3" fmla="*/ 335 h 650"/>
                <a:gd name="T4" fmla="*/ 60 w 792"/>
                <a:gd name="T5" fmla="*/ 356 h 650"/>
                <a:gd name="T6" fmla="*/ 138 w 792"/>
                <a:gd name="T7" fmla="*/ 343 h 650"/>
                <a:gd name="T8" fmla="*/ 165 w 792"/>
                <a:gd name="T9" fmla="*/ 137 h 650"/>
                <a:gd name="T10" fmla="*/ 208 w 792"/>
                <a:gd name="T11" fmla="*/ 183 h 650"/>
                <a:gd name="T12" fmla="*/ 201 w 792"/>
                <a:gd name="T13" fmla="*/ 230 h 650"/>
                <a:gd name="T14" fmla="*/ 243 w 792"/>
                <a:gd name="T15" fmla="*/ 243 h 650"/>
                <a:gd name="T16" fmla="*/ 330 w 792"/>
                <a:gd name="T17" fmla="*/ 173 h 650"/>
                <a:gd name="T18" fmla="*/ 353 w 792"/>
                <a:gd name="T19" fmla="*/ 170 h 650"/>
                <a:gd name="T20" fmla="*/ 398 w 792"/>
                <a:gd name="T21" fmla="*/ 187 h 650"/>
                <a:gd name="T22" fmla="*/ 453 w 792"/>
                <a:gd name="T23" fmla="*/ 143 h 650"/>
                <a:gd name="T24" fmla="*/ 491 w 792"/>
                <a:gd name="T25" fmla="*/ 111 h 650"/>
                <a:gd name="T26" fmla="*/ 563 w 792"/>
                <a:gd name="T27" fmla="*/ 35 h 650"/>
                <a:gd name="T28" fmla="*/ 631 w 792"/>
                <a:gd name="T29" fmla="*/ 0 h 650"/>
                <a:gd name="T30" fmla="*/ 692 w 792"/>
                <a:gd name="T31" fmla="*/ 9 h 650"/>
                <a:gd name="T32" fmla="*/ 728 w 792"/>
                <a:gd name="T33" fmla="*/ 29 h 650"/>
                <a:gd name="T34" fmla="*/ 749 w 792"/>
                <a:gd name="T35" fmla="*/ 191 h 650"/>
                <a:gd name="T36" fmla="*/ 724 w 792"/>
                <a:gd name="T37" fmla="*/ 185 h 650"/>
                <a:gd name="T38" fmla="*/ 694 w 792"/>
                <a:gd name="T39" fmla="*/ 232 h 650"/>
                <a:gd name="T40" fmla="*/ 724 w 792"/>
                <a:gd name="T41" fmla="*/ 260 h 650"/>
                <a:gd name="T42" fmla="*/ 747 w 792"/>
                <a:gd name="T43" fmla="*/ 242 h 650"/>
                <a:gd name="T44" fmla="*/ 791 w 792"/>
                <a:gd name="T45" fmla="*/ 240 h 650"/>
                <a:gd name="T46" fmla="*/ 761 w 792"/>
                <a:gd name="T47" fmla="*/ 337 h 650"/>
                <a:gd name="T48" fmla="*/ 682 w 792"/>
                <a:gd name="T49" fmla="*/ 436 h 650"/>
                <a:gd name="T50" fmla="*/ 628 w 792"/>
                <a:gd name="T51" fmla="*/ 491 h 650"/>
                <a:gd name="T52" fmla="*/ 548 w 792"/>
                <a:gd name="T53" fmla="*/ 568 h 650"/>
                <a:gd name="T54" fmla="*/ 497 w 792"/>
                <a:gd name="T55" fmla="*/ 598 h 650"/>
                <a:gd name="T56" fmla="*/ 444 w 792"/>
                <a:gd name="T57" fmla="*/ 602 h 650"/>
                <a:gd name="T58" fmla="*/ 411 w 792"/>
                <a:gd name="T59" fmla="*/ 613 h 650"/>
                <a:gd name="T60" fmla="*/ 346 w 792"/>
                <a:gd name="T61" fmla="*/ 612 h 650"/>
                <a:gd name="T62" fmla="*/ 291 w 792"/>
                <a:gd name="T63" fmla="*/ 613 h 650"/>
                <a:gd name="T64" fmla="*/ 260 w 792"/>
                <a:gd name="T65" fmla="*/ 626 h 650"/>
                <a:gd name="T66" fmla="*/ 215 w 792"/>
                <a:gd name="T67" fmla="*/ 630 h 650"/>
                <a:gd name="T68" fmla="*/ 178 w 792"/>
                <a:gd name="T69" fmla="*/ 646 h 650"/>
                <a:gd name="T70" fmla="*/ 144 w 792"/>
                <a:gd name="T71" fmla="*/ 646 h 650"/>
                <a:gd name="T72" fmla="*/ 131 w 792"/>
                <a:gd name="T73" fmla="*/ 632 h 650"/>
                <a:gd name="T74" fmla="*/ 112 w 792"/>
                <a:gd name="T75" fmla="*/ 616 h 650"/>
                <a:gd name="T76" fmla="*/ 94 w 792"/>
                <a:gd name="T77" fmla="*/ 630 h 650"/>
                <a:gd name="T78" fmla="*/ 92 w 792"/>
                <a:gd name="T79" fmla="*/ 598 h 650"/>
                <a:gd name="T80" fmla="*/ 73 w 792"/>
                <a:gd name="T81" fmla="*/ 565 h 650"/>
                <a:gd name="T82" fmla="*/ 67 w 792"/>
                <a:gd name="T83" fmla="*/ 546 h 650"/>
                <a:gd name="T84" fmla="*/ 88 w 792"/>
                <a:gd name="T85" fmla="*/ 537 h 650"/>
                <a:gd name="T86" fmla="*/ 46 w 792"/>
                <a:gd name="T87" fmla="*/ 440 h 650"/>
                <a:gd name="T88" fmla="*/ 6 w 792"/>
                <a:gd name="T89" fmla="*/ 33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2" h="650">
                  <a:moveTo>
                    <a:pt x="6" y="335"/>
                  </a:moveTo>
                  <a:lnTo>
                    <a:pt x="17" y="320"/>
                  </a:lnTo>
                  <a:lnTo>
                    <a:pt x="28" y="319"/>
                  </a:lnTo>
                  <a:lnTo>
                    <a:pt x="50" y="335"/>
                  </a:lnTo>
                  <a:lnTo>
                    <a:pt x="50" y="344"/>
                  </a:lnTo>
                  <a:lnTo>
                    <a:pt x="60" y="356"/>
                  </a:lnTo>
                  <a:lnTo>
                    <a:pt x="121" y="356"/>
                  </a:lnTo>
                  <a:lnTo>
                    <a:pt x="138" y="343"/>
                  </a:lnTo>
                  <a:lnTo>
                    <a:pt x="163" y="330"/>
                  </a:lnTo>
                  <a:lnTo>
                    <a:pt x="165" y="137"/>
                  </a:lnTo>
                  <a:lnTo>
                    <a:pt x="186" y="156"/>
                  </a:lnTo>
                  <a:lnTo>
                    <a:pt x="208" y="183"/>
                  </a:lnTo>
                  <a:lnTo>
                    <a:pt x="211" y="201"/>
                  </a:lnTo>
                  <a:lnTo>
                    <a:pt x="201" y="230"/>
                  </a:lnTo>
                  <a:lnTo>
                    <a:pt x="204" y="237"/>
                  </a:lnTo>
                  <a:lnTo>
                    <a:pt x="243" y="243"/>
                  </a:lnTo>
                  <a:lnTo>
                    <a:pt x="273" y="236"/>
                  </a:lnTo>
                  <a:lnTo>
                    <a:pt x="330" y="173"/>
                  </a:lnTo>
                  <a:lnTo>
                    <a:pt x="341" y="168"/>
                  </a:lnTo>
                  <a:lnTo>
                    <a:pt x="353" y="170"/>
                  </a:lnTo>
                  <a:lnTo>
                    <a:pt x="384" y="185"/>
                  </a:lnTo>
                  <a:lnTo>
                    <a:pt x="398" y="187"/>
                  </a:lnTo>
                  <a:lnTo>
                    <a:pt x="436" y="177"/>
                  </a:lnTo>
                  <a:lnTo>
                    <a:pt x="453" y="143"/>
                  </a:lnTo>
                  <a:lnTo>
                    <a:pt x="465" y="128"/>
                  </a:lnTo>
                  <a:lnTo>
                    <a:pt x="491" y="111"/>
                  </a:lnTo>
                  <a:lnTo>
                    <a:pt x="532" y="60"/>
                  </a:lnTo>
                  <a:lnTo>
                    <a:pt x="563" y="35"/>
                  </a:lnTo>
                  <a:lnTo>
                    <a:pt x="620" y="4"/>
                  </a:lnTo>
                  <a:lnTo>
                    <a:pt x="631" y="0"/>
                  </a:lnTo>
                  <a:lnTo>
                    <a:pt x="659" y="9"/>
                  </a:lnTo>
                  <a:lnTo>
                    <a:pt x="692" y="9"/>
                  </a:lnTo>
                  <a:lnTo>
                    <a:pt x="711" y="14"/>
                  </a:lnTo>
                  <a:lnTo>
                    <a:pt x="728" y="29"/>
                  </a:lnTo>
                  <a:lnTo>
                    <a:pt x="746" y="114"/>
                  </a:lnTo>
                  <a:lnTo>
                    <a:pt x="749" y="191"/>
                  </a:lnTo>
                  <a:lnTo>
                    <a:pt x="743" y="198"/>
                  </a:lnTo>
                  <a:lnTo>
                    <a:pt x="724" y="185"/>
                  </a:lnTo>
                  <a:lnTo>
                    <a:pt x="711" y="194"/>
                  </a:lnTo>
                  <a:lnTo>
                    <a:pt x="694" y="232"/>
                  </a:lnTo>
                  <a:lnTo>
                    <a:pt x="705" y="259"/>
                  </a:lnTo>
                  <a:lnTo>
                    <a:pt x="724" y="260"/>
                  </a:lnTo>
                  <a:lnTo>
                    <a:pt x="738" y="261"/>
                  </a:lnTo>
                  <a:lnTo>
                    <a:pt x="747" y="242"/>
                  </a:lnTo>
                  <a:lnTo>
                    <a:pt x="754" y="239"/>
                  </a:lnTo>
                  <a:lnTo>
                    <a:pt x="791" y="240"/>
                  </a:lnTo>
                  <a:lnTo>
                    <a:pt x="770" y="328"/>
                  </a:lnTo>
                  <a:lnTo>
                    <a:pt x="761" y="337"/>
                  </a:lnTo>
                  <a:lnTo>
                    <a:pt x="721" y="367"/>
                  </a:lnTo>
                  <a:lnTo>
                    <a:pt x="682" y="436"/>
                  </a:lnTo>
                  <a:lnTo>
                    <a:pt x="658" y="468"/>
                  </a:lnTo>
                  <a:lnTo>
                    <a:pt x="628" y="491"/>
                  </a:lnTo>
                  <a:lnTo>
                    <a:pt x="583" y="540"/>
                  </a:lnTo>
                  <a:lnTo>
                    <a:pt x="548" y="568"/>
                  </a:lnTo>
                  <a:lnTo>
                    <a:pt x="516" y="588"/>
                  </a:lnTo>
                  <a:lnTo>
                    <a:pt x="497" y="598"/>
                  </a:lnTo>
                  <a:lnTo>
                    <a:pt x="449" y="601"/>
                  </a:lnTo>
                  <a:lnTo>
                    <a:pt x="444" y="602"/>
                  </a:lnTo>
                  <a:lnTo>
                    <a:pt x="445" y="616"/>
                  </a:lnTo>
                  <a:lnTo>
                    <a:pt x="411" y="613"/>
                  </a:lnTo>
                  <a:lnTo>
                    <a:pt x="403" y="622"/>
                  </a:lnTo>
                  <a:lnTo>
                    <a:pt x="346" y="612"/>
                  </a:lnTo>
                  <a:lnTo>
                    <a:pt x="321" y="619"/>
                  </a:lnTo>
                  <a:lnTo>
                    <a:pt x="291" y="613"/>
                  </a:lnTo>
                  <a:lnTo>
                    <a:pt x="277" y="615"/>
                  </a:lnTo>
                  <a:lnTo>
                    <a:pt x="260" y="626"/>
                  </a:lnTo>
                  <a:lnTo>
                    <a:pt x="257" y="630"/>
                  </a:lnTo>
                  <a:lnTo>
                    <a:pt x="215" y="630"/>
                  </a:lnTo>
                  <a:lnTo>
                    <a:pt x="188" y="637"/>
                  </a:lnTo>
                  <a:lnTo>
                    <a:pt x="178" y="646"/>
                  </a:lnTo>
                  <a:lnTo>
                    <a:pt x="169" y="649"/>
                  </a:lnTo>
                  <a:lnTo>
                    <a:pt x="144" y="646"/>
                  </a:lnTo>
                  <a:lnTo>
                    <a:pt x="134" y="641"/>
                  </a:lnTo>
                  <a:lnTo>
                    <a:pt x="131" y="632"/>
                  </a:lnTo>
                  <a:lnTo>
                    <a:pt x="111" y="630"/>
                  </a:lnTo>
                  <a:lnTo>
                    <a:pt x="112" y="616"/>
                  </a:lnTo>
                  <a:lnTo>
                    <a:pt x="98" y="618"/>
                  </a:lnTo>
                  <a:lnTo>
                    <a:pt x="94" y="630"/>
                  </a:lnTo>
                  <a:lnTo>
                    <a:pt x="89" y="616"/>
                  </a:lnTo>
                  <a:lnTo>
                    <a:pt x="92" y="598"/>
                  </a:lnTo>
                  <a:lnTo>
                    <a:pt x="71" y="571"/>
                  </a:lnTo>
                  <a:lnTo>
                    <a:pt x="73" y="565"/>
                  </a:lnTo>
                  <a:lnTo>
                    <a:pt x="65" y="561"/>
                  </a:lnTo>
                  <a:lnTo>
                    <a:pt x="67" y="546"/>
                  </a:lnTo>
                  <a:lnTo>
                    <a:pt x="79" y="550"/>
                  </a:lnTo>
                  <a:lnTo>
                    <a:pt x="88" y="537"/>
                  </a:lnTo>
                  <a:lnTo>
                    <a:pt x="85" y="505"/>
                  </a:lnTo>
                  <a:lnTo>
                    <a:pt x="46" y="440"/>
                  </a:lnTo>
                  <a:lnTo>
                    <a:pt x="0" y="337"/>
                  </a:lnTo>
                  <a:lnTo>
                    <a:pt x="6" y="335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740400" y="5730875"/>
              <a:ext cx="180975" cy="165100"/>
            </a:xfrm>
            <a:custGeom>
              <a:avLst/>
              <a:gdLst>
                <a:gd name="T0" fmla="*/ 0 w 114"/>
                <a:gd name="T1" fmla="*/ 57 h 104"/>
                <a:gd name="T2" fmla="*/ 4 w 114"/>
                <a:gd name="T3" fmla="*/ 49 h 104"/>
                <a:gd name="T4" fmla="*/ 37 w 114"/>
                <a:gd name="T5" fmla="*/ 12 h 104"/>
                <a:gd name="T6" fmla="*/ 61 w 114"/>
                <a:gd name="T7" fmla="*/ 1 h 104"/>
                <a:gd name="T8" fmla="*/ 75 w 114"/>
                <a:gd name="T9" fmla="*/ 0 h 104"/>
                <a:gd name="T10" fmla="*/ 84 w 114"/>
                <a:gd name="T11" fmla="*/ 5 h 104"/>
                <a:gd name="T12" fmla="*/ 113 w 114"/>
                <a:gd name="T13" fmla="*/ 38 h 104"/>
                <a:gd name="T14" fmla="*/ 111 w 114"/>
                <a:gd name="T15" fmla="*/ 45 h 104"/>
                <a:gd name="T16" fmla="*/ 91 w 114"/>
                <a:gd name="T17" fmla="*/ 76 h 104"/>
                <a:gd name="T18" fmla="*/ 65 w 114"/>
                <a:gd name="T19" fmla="*/ 86 h 104"/>
                <a:gd name="T20" fmla="*/ 57 w 114"/>
                <a:gd name="T21" fmla="*/ 97 h 104"/>
                <a:gd name="T22" fmla="*/ 39 w 114"/>
                <a:gd name="T23" fmla="*/ 103 h 104"/>
                <a:gd name="T24" fmla="*/ 10 w 114"/>
                <a:gd name="T25" fmla="*/ 79 h 104"/>
                <a:gd name="T26" fmla="*/ 0 w 114"/>
                <a:gd name="T27" fmla="*/ 5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04">
                  <a:moveTo>
                    <a:pt x="0" y="57"/>
                  </a:moveTo>
                  <a:lnTo>
                    <a:pt x="4" y="49"/>
                  </a:lnTo>
                  <a:lnTo>
                    <a:pt x="37" y="12"/>
                  </a:lnTo>
                  <a:lnTo>
                    <a:pt x="61" y="1"/>
                  </a:lnTo>
                  <a:lnTo>
                    <a:pt x="75" y="0"/>
                  </a:lnTo>
                  <a:lnTo>
                    <a:pt x="84" y="5"/>
                  </a:lnTo>
                  <a:lnTo>
                    <a:pt x="113" y="38"/>
                  </a:lnTo>
                  <a:lnTo>
                    <a:pt x="111" y="45"/>
                  </a:lnTo>
                  <a:lnTo>
                    <a:pt x="91" y="76"/>
                  </a:lnTo>
                  <a:lnTo>
                    <a:pt x="65" y="86"/>
                  </a:lnTo>
                  <a:lnTo>
                    <a:pt x="57" y="97"/>
                  </a:lnTo>
                  <a:lnTo>
                    <a:pt x="39" y="103"/>
                  </a:lnTo>
                  <a:lnTo>
                    <a:pt x="10" y="79"/>
                  </a:lnTo>
                  <a:lnTo>
                    <a:pt x="0" y="57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6972300" y="4410075"/>
              <a:ext cx="547688" cy="1087438"/>
            </a:xfrm>
            <a:custGeom>
              <a:avLst/>
              <a:gdLst>
                <a:gd name="T0" fmla="*/ 1 w 345"/>
                <a:gd name="T1" fmla="*/ 534 h 686"/>
                <a:gd name="T2" fmla="*/ 24 w 345"/>
                <a:gd name="T3" fmla="*/ 580 h 686"/>
                <a:gd name="T4" fmla="*/ 28 w 345"/>
                <a:gd name="T5" fmla="*/ 631 h 686"/>
                <a:gd name="T6" fmla="*/ 92 w 345"/>
                <a:gd name="T7" fmla="*/ 685 h 686"/>
                <a:gd name="T8" fmla="*/ 133 w 345"/>
                <a:gd name="T9" fmla="*/ 666 h 686"/>
                <a:gd name="T10" fmla="*/ 184 w 345"/>
                <a:gd name="T11" fmla="*/ 651 h 686"/>
                <a:gd name="T12" fmla="*/ 208 w 345"/>
                <a:gd name="T13" fmla="*/ 606 h 686"/>
                <a:gd name="T14" fmla="*/ 290 w 345"/>
                <a:gd name="T15" fmla="*/ 329 h 686"/>
                <a:gd name="T16" fmla="*/ 318 w 345"/>
                <a:gd name="T17" fmla="*/ 226 h 686"/>
                <a:gd name="T18" fmla="*/ 311 w 345"/>
                <a:gd name="T19" fmla="*/ 200 h 686"/>
                <a:gd name="T20" fmla="*/ 322 w 345"/>
                <a:gd name="T21" fmla="*/ 164 h 686"/>
                <a:gd name="T22" fmla="*/ 338 w 345"/>
                <a:gd name="T23" fmla="*/ 188 h 686"/>
                <a:gd name="T24" fmla="*/ 344 w 345"/>
                <a:gd name="T25" fmla="*/ 150 h 686"/>
                <a:gd name="T26" fmla="*/ 284 w 345"/>
                <a:gd name="T27" fmla="*/ 0 h 686"/>
                <a:gd name="T28" fmla="*/ 266 w 345"/>
                <a:gd name="T29" fmla="*/ 12 h 686"/>
                <a:gd name="T30" fmla="*/ 266 w 345"/>
                <a:gd name="T31" fmla="*/ 54 h 686"/>
                <a:gd name="T32" fmla="*/ 251 w 345"/>
                <a:gd name="T33" fmla="*/ 56 h 686"/>
                <a:gd name="T34" fmla="*/ 233 w 345"/>
                <a:gd name="T35" fmla="*/ 73 h 686"/>
                <a:gd name="T36" fmla="*/ 222 w 345"/>
                <a:gd name="T37" fmla="*/ 73 h 686"/>
                <a:gd name="T38" fmla="*/ 222 w 345"/>
                <a:gd name="T39" fmla="*/ 95 h 686"/>
                <a:gd name="T40" fmla="*/ 217 w 345"/>
                <a:gd name="T41" fmla="*/ 119 h 686"/>
                <a:gd name="T42" fmla="*/ 216 w 345"/>
                <a:gd name="T43" fmla="*/ 126 h 686"/>
                <a:gd name="T44" fmla="*/ 203 w 345"/>
                <a:gd name="T45" fmla="*/ 133 h 686"/>
                <a:gd name="T46" fmla="*/ 194 w 345"/>
                <a:gd name="T47" fmla="*/ 133 h 686"/>
                <a:gd name="T48" fmla="*/ 183 w 345"/>
                <a:gd name="T49" fmla="*/ 150 h 686"/>
                <a:gd name="T50" fmla="*/ 179 w 345"/>
                <a:gd name="T51" fmla="*/ 170 h 686"/>
                <a:gd name="T52" fmla="*/ 172 w 345"/>
                <a:gd name="T53" fmla="*/ 156 h 686"/>
                <a:gd name="T54" fmla="*/ 150 w 345"/>
                <a:gd name="T55" fmla="*/ 173 h 686"/>
                <a:gd name="T56" fmla="*/ 163 w 345"/>
                <a:gd name="T57" fmla="*/ 198 h 686"/>
                <a:gd name="T58" fmla="*/ 138 w 345"/>
                <a:gd name="T59" fmla="*/ 181 h 686"/>
                <a:gd name="T60" fmla="*/ 127 w 345"/>
                <a:gd name="T61" fmla="*/ 184 h 686"/>
                <a:gd name="T62" fmla="*/ 115 w 345"/>
                <a:gd name="T63" fmla="*/ 184 h 686"/>
                <a:gd name="T64" fmla="*/ 103 w 345"/>
                <a:gd name="T65" fmla="*/ 194 h 686"/>
                <a:gd name="T66" fmla="*/ 92 w 345"/>
                <a:gd name="T67" fmla="*/ 193 h 686"/>
                <a:gd name="T68" fmla="*/ 59 w 345"/>
                <a:gd name="T69" fmla="*/ 202 h 686"/>
                <a:gd name="T70" fmla="*/ 55 w 345"/>
                <a:gd name="T71" fmla="*/ 224 h 686"/>
                <a:gd name="T72" fmla="*/ 40 w 345"/>
                <a:gd name="T73" fmla="*/ 286 h 686"/>
                <a:gd name="T74" fmla="*/ 62 w 345"/>
                <a:gd name="T75" fmla="*/ 376 h 686"/>
                <a:gd name="T76" fmla="*/ 32 w 345"/>
                <a:gd name="T77" fmla="*/ 436 h 686"/>
                <a:gd name="T78" fmla="*/ 10 w 345"/>
                <a:gd name="T79" fmla="*/ 47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5" h="686">
                  <a:moveTo>
                    <a:pt x="0" y="496"/>
                  </a:moveTo>
                  <a:lnTo>
                    <a:pt x="1" y="534"/>
                  </a:lnTo>
                  <a:lnTo>
                    <a:pt x="14" y="555"/>
                  </a:lnTo>
                  <a:lnTo>
                    <a:pt x="24" y="580"/>
                  </a:lnTo>
                  <a:lnTo>
                    <a:pt x="20" y="601"/>
                  </a:lnTo>
                  <a:lnTo>
                    <a:pt x="28" y="631"/>
                  </a:lnTo>
                  <a:lnTo>
                    <a:pt x="40" y="651"/>
                  </a:lnTo>
                  <a:lnTo>
                    <a:pt x="92" y="685"/>
                  </a:lnTo>
                  <a:lnTo>
                    <a:pt x="104" y="683"/>
                  </a:lnTo>
                  <a:lnTo>
                    <a:pt x="133" y="666"/>
                  </a:lnTo>
                  <a:lnTo>
                    <a:pt x="168" y="661"/>
                  </a:lnTo>
                  <a:lnTo>
                    <a:pt x="184" y="651"/>
                  </a:lnTo>
                  <a:lnTo>
                    <a:pt x="197" y="632"/>
                  </a:lnTo>
                  <a:lnTo>
                    <a:pt x="208" y="606"/>
                  </a:lnTo>
                  <a:lnTo>
                    <a:pt x="252" y="436"/>
                  </a:lnTo>
                  <a:lnTo>
                    <a:pt x="290" y="329"/>
                  </a:lnTo>
                  <a:lnTo>
                    <a:pt x="301" y="255"/>
                  </a:lnTo>
                  <a:lnTo>
                    <a:pt x="318" y="226"/>
                  </a:lnTo>
                  <a:lnTo>
                    <a:pt x="318" y="211"/>
                  </a:lnTo>
                  <a:lnTo>
                    <a:pt x="311" y="200"/>
                  </a:lnTo>
                  <a:lnTo>
                    <a:pt x="315" y="166"/>
                  </a:lnTo>
                  <a:lnTo>
                    <a:pt x="322" y="164"/>
                  </a:lnTo>
                  <a:lnTo>
                    <a:pt x="333" y="190"/>
                  </a:lnTo>
                  <a:lnTo>
                    <a:pt x="338" y="188"/>
                  </a:lnTo>
                  <a:lnTo>
                    <a:pt x="344" y="179"/>
                  </a:lnTo>
                  <a:lnTo>
                    <a:pt x="344" y="150"/>
                  </a:lnTo>
                  <a:lnTo>
                    <a:pt x="318" y="40"/>
                  </a:lnTo>
                  <a:lnTo>
                    <a:pt x="284" y="0"/>
                  </a:lnTo>
                  <a:lnTo>
                    <a:pt x="269" y="14"/>
                  </a:lnTo>
                  <a:lnTo>
                    <a:pt x="266" y="12"/>
                  </a:lnTo>
                  <a:lnTo>
                    <a:pt x="270" y="22"/>
                  </a:lnTo>
                  <a:lnTo>
                    <a:pt x="266" y="54"/>
                  </a:lnTo>
                  <a:lnTo>
                    <a:pt x="258" y="62"/>
                  </a:lnTo>
                  <a:lnTo>
                    <a:pt x="251" y="56"/>
                  </a:lnTo>
                  <a:lnTo>
                    <a:pt x="237" y="83"/>
                  </a:lnTo>
                  <a:lnTo>
                    <a:pt x="233" y="73"/>
                  </a:lnTo>
                  <a:lnTo>
                    <a:pt x="225" y="70"/>
                  </a:lnTo>
                  <a:lnTo>
                    <a:pt x="222" y="73"/>
                  </a:lnTo>
                  <a:lnTo>
                    <a:pt x="227" y="101"/>
                  </a:lnTo>
                  <a:lnTo>
                    <a:pt x="222" y="95"/>
                  </a:lnTo>
                  <a:lnTo>
                    <a:pt x="213" y="112"/>
                  </a:lnTo>
                  <a:lnTo>
                    <a:pt x="217" y="119"/>
                  </a:lnTo>
                  <a:lnTo>
                    <a:pt x="227" y="125"/>
                  </a:lnTo>
                  <a:lnTo>
                    <a:pt x="216" y="126"/>
                  </a:lnTo>
                  <a:lnTo>
                    <a:pt x="202" y="145"/>
                  </a:lnTo>
                  <a:lnTo>
                    <a:pt x="203" y="133"/>
                  </a:lnTo>
                  <a:lnTo>
                    <a:pt x="201" y="126"/>
                  </a:lnTo>
                  <a:lnTo>
                    <a:pt x="194" y="133"/>
                  </a:lnTo>
                  <a:lnTo>
                    <a:pt x="197" y="136"/>
                  </a:lnTo>
                  <a:lnTo>
                    <a:pt x="183" y="150"/>
                  </a:lnTo>
                  <a:lnTo>
                    <a:pt x="191" y="167"/>
                  </a:lnTo>
                  <a:lnTo>
                    <a:pt x="179" y="170"/>
                  </a:lnTo>
                  <a:lnTo>
                    <a:pt x="176" y="157"/>
                  </a:lnTo>
                  <a:lnTo>
                    <a:pt x="172" y="156"/>
                  </a:lnTo>
                  <a:lnTo>
                    <a:pt x="161" y="162"/>
                  </a:lnTo>
                  <a:lnTo>
                    <a:pt x="150" y="173"/>
                  </a:lnTo>
                  <a:lnTo>
                    <a:pt x="150" y="181"/>
                  </a:lnTo>
                  <a:lnTo>
                    <a:pt x="163" y="198"/>
                  </a:lnTo>
                  <a:lnTo>
                    <a:pt x="149" y="197"/>
                  </a:lnTo>
                  <a:lnTo>
                    <a:pt x="138" y="181"/>
                  </a:lnTo>
                  <a:lnTo>
                    <a:pt x="134" y="180"/>
                  </a:lnTo>
                  <a:lnTo>
                    <a:pt x="127" y="184"/>
                  </a:lnTo>
                  <a:lnTo>
                    <a:pt x="123" y="181"/>
                  </a:lnTo>
                  <a:lnTo>
                    <a:pt x="115" y="184"/>
                  </a:lnTo>
                  <a:lnTo>
                    <a:pt x="108" y="195"/>
                  </a:lnTo>
                  <a:lnTo>
                    <a:pt x="103" y="194"/>
                  </a:lnTo>
                  <a:lnTo>
                    <a:pt x="99" y="200"/>
                  </a:lnTo>
                  <a:lnTo>
                    <a:pt x="92" y="193"/>
                  </a:lnTo>
                  <a:lnTo>
                    <a:pt x="81" y="202"/>
                  </a:lnTo>
                  <a:lnTo>
                    <a:pt x="59" y="202"/>
                  </a:lnTo>
                  <a:lnTo>
                    <a:pt x="55" y="207"/>
                  </a:lnTo>
                  <a:lnTo>
                    <a:pt x="55" y="224"/>
                  </a:lnTo>
                  <a:lnTo>
                    <a:pt x="32" y="272"/>
                  </a:lnTo>
                  <a:lnTo>
                    <a:pt x="40" y="286"/>
                  </a:lnTo>
                  <a:lnTo>
                    <a:pt x="46" y="338"/>
                  </a:lnTo>
                  <a:lnTo>
                    <a:pt x="62" y="376"/>
                  </a:lnTo>
                  <a:lnTo>
                    <a:pt x="59" y="389"/>
                  </a:lnTo>
                  <a:lnTo>
                    <a:pt x="32" y="436"/>
                  </a:lnTo>
                  <a:lnTo>
                    <a:pt x="24" y="460"/>
                  </a:lnTo>
                  <a:lnTo>
                    <a:pt x="10" y="470"/>
                  </a:lnTo>
                  <a:lnTo>
                    <a:pt x="0" y="496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H="1">
              <a:off x="2386013" y="1652588"/>
              <a:ext cx="11112" cy="4127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2" name="Titre 1"/>
          <p:cNvSpPr txBox="1">
            <a:spLocks/>
          </p:cNvSpPr>
          <p:nvPr/>
        </p:nvSpPr>
        <p:spPr>
          <a:xfrm>
            <a:off x="974217" y="821518"/>
            <a:ext cx="7211144" cy="736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1. </a:t>
            </a:r>
            <a:r>
              <a:rPr lang="fr-FR" sz="3200" b="1" dirty="0" err="1"/>
              <a:t>Context</a:t>
            </a:r>
            <a:r>
              <a:rPr lang="fr-FR" sz="3200" b="1" dirty="0"/>
              <a:t> (4/5)</a:t>
            </a:r>
            <a:endParaRPr lang="fr-FR" sz="3200" dirty="0"/>
          </a:p>
        </p:txBody>
      </p:sp>
      <p:sp>
        <p:nvSpPr>
          <p:cNvPr id="2" name="Rectangle 1"/>
          <p:cNvSpPr/>
          <p:nvPr/>
        </p:nvSpPr>
        <p:spPr>
          <a:xfrm>
            <a:off x="1115616" y="1521929"/>
            <a:ext cx="7272808" cy="610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Geographical</a:t>
            </a:r>
            <a:r>
              <a:rPr lang="fr-FR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 area of intervention</a:t>
            </a:r>
          </a:p>
        </p:txBody>
      </p:sp>
    </p:spTree>
    <p:extLst>
      <p:ext uri="{BB962C8B-B14F-4D97-AF65-F5344CB8AC3E}">
        <p14:creationId xmlns:p14="http://schemas.microsoft.com/office/powerpoint/2010/main" val="15755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5548"/>
            <a:ext cx="8229600" cy="1008112"/>
          </a:xfrm>
        </p:spPr>
        <p:txBody>
          <a:bodyPr>
            <a:normAutofit/>
          </a:bodyPr>
          <a:lstStyle/>
          <a:p>
            <a:r>
              <a:rPr lang="fr-FR" sz="3200" b="1" dirty="0"/>
              <a:t>1. </a:t>
            </a:r>
            <a:r>
              <a:rPr lang="fr-FR" sz="3200" b="1" dirty="0" err="1"/>
              <a:t>Context</a:t>
            </a:r>
            <a:r>
              <a:rPr lang="fr-FR" sz="3200" b="1" dirty="0"/>
              <a:t> (5/5)</a:t>
            </a:r>
            <a:endParaRPr lang="en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29200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err="1"/>
              <a:t>Ecohealth</a:t>
            </a:r>
            <a:r>
              <a:rPr lang="en-US" dirty="0"/>
              <a:t> Chair contributes to environmental health through dialogue between </a:t>
            </a:r>
            <a:r>
              <a:rPr lang="en-US" b="1" dirty="0"/>
              <a:t>science and society</a:t>
            </a:r>
            <a:r>
              <a:rPr lang="en-US" dirty="0"/>
              <a:t> dialogue</a:t>
            </a:r>
          </a:p>
          <a:p>
            <a:r>
              <a:rPr lang="en-US" dirty="0"/>
              <a:t>At the heart of the </a:t>
            </a:r>
            <a:r>
              <a:rPr lang="en-US" dirty="0" err="1"/>
              <a:t>ecohealth</a:t>
            </a:r>
            <a:r>
              <a:rPr lang="en-US" dirty="0"/>
              <a:t> approach is </a:t>
            </a:r>
            <a:r>
              <a:rPr lang="en-US" dirty="0" err="1"/>
              <a:t>multidisciplinarity</a:t>
            </a:r>
            <a:r>
              <a:rPr lang="en-US" dirty="0"/>
              <a:t>, participation and consideration of different types of knowledge (endogenous, scientific and practical)</a:t>
            </a:r>
          </a:p>
          <a:p>
            <a:pPr marL="400050" lvl="1" indent="0">
              <a:buNone/>
            </a:pPr>
            <a:r>
              <a:rPr lang="en-US" sz="3200" dirty="0"/>
              <a:t>- Endogenous practices contribute to the preservation of the environment (e. g. sacred forests, organic agriculture, pharmacopoeia...)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5582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032" y="41379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/>
              <a:t>2. Citizen participation and </a:t>
            </a:r>
            <a:r>
              <a:rPr lang="fr-FR" sz="3200" b="1" dirty="0" err="1"/>
              <a:t>equity</a:t>
            </a:r>
            <a:r>
              <a:rPr lang="fr-FR" sz="3200" b="1" dirty="0"/>
              <a:t>(1/5)</a:t>
            </a:r>
            <a:endParaRPr lang="fr-FR" sz="1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4814782"/>
          </a:xfrm>
        </p:spPr>
        <p:txBody>
          <a:bodyPr>
            <a:noAutofit/>
          </a:bodyPr>
          <a:lstStyle/>
          <a:p>
            <a:r>
              <a:rPr lang="en-US" sz="2800" dirty="0"/>
              <a:t>Citizen participation = mobilize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populations to make decisions, manage their resources and control the activities that have an impact on their lives</a:t>
            </a:r>
          </a:p>
          <a:p>
            <a:r>
              <a:rPr lang="en-US" sz="2800" dirty="0"/>
              <a:t>Partnership with community leaders: Neighborhood leaders, counselors, female leaders, etc.</a:t>
            </a:r>
          </a:p>
          <a:p>
            <a:pPr marL="400050" lvl="1" indent="0">
              <a:buNone/>
            </a:pPr>
            <a:r>
              <a:rPr lang="en-US" dirty="0"/>
              <a:t>- Collaborative workshop (understanding citizens' constraints and expectations)</a:t>
            </a:r>
          </a:p>
          <a:p>
            <a:pPr marL="400050" lvl="1" indent="0">
              <a:buNone/>
            </a:pPr>
            <a:r>
              <a:rPr lang="en-US" dirty="0"/>
              <a:t>- Co-design of awareness session</a:t>
            </a:r>
          </a:p>
          <a:p>
            <a:r>
              <a:rPr lang="en-US" sz="2800" dirty="0"/>
              <a:t>Broader community mobilization for the awareness-raising activity</a:t>
            </a:r>
            <a:endParaRPr lang="fr-CA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4A63-4E3D-4EAE-A4DF-5DF4DC494CCB}" type="slidenum">
              <a:rPr lang="fr-CA" smtClean="0"/>
              <a:pPr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414104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46172</TotalTime>
  <Words>1081</Words>
  <Application>Microsoft Macintosh PowerPoint</Application>
  <PresentationFormat>Affichage à l'écran (4:3)</PresentationFormat>
  <Paragraphs>126</Paragraphs>
  <Slides>20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Wingdings</vt:lpstr>
      <vt:lpstr>Thème Office</vt:lpstr>
      <vt:lpstr>1_Thème Office</vt:lpstr>
      <vt:lpstr>Présentation PowerPoint</vt:lpstr>
      <vt:lpstr>Plan</vt:lpstr>
      <vt:lpstr>1. Context (1/5)</vt:lpstr>
      <vt:lpstr>1. Context (2/5)</vt:lpstr>
      <vt:lpstr>Benin</vt:lpstr>
      <vt:lpstr>1. Context (3/5)</vt:lpstr>
      <vt:lpstr>Présentation PowerPoint</vt:lpstr>
      <vt:lpstr>1. Context (5/5)</vt:lpstr>
      <vt:lpstr>2. Citizen participation and equity(1/5)</vt:lpstr>
      <vt:lpstr>2. Citizen participation and equity (2/5)</vt:lpstr>
      <vt:lpstr>2. Citizen participation and equity (3/5)</vt:lpstr>
      <vt:lpstr>2. Citizen participation and equity (4/5)</vt:lpstr>
      <vt:lpstr>2. Citizen participation and equity (5/5)</vt:lpstr>
      <vt:lpstr>Présentation PowerPoint</vt:lpstr>
      <vt:lpstr>3. Main achievements (2/2) </vt:lpstr>
      <vt:lpstr>4. challenges of citizen participation and equity (1/2)</vt:lpstr>
      <vt:lpstr>4.  Challenge of citizen participation and equity (2/2)</vt:lpstr>
      <vt:lpstr>In conclusion </vt:lpstr>
      <vt:lpstr>For more information</vt:lpstr>
      <vt:lpstr>THANKS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Marius</dc:creator>
  <cp:lastModifiedBy>KEDOTE Marius</cp:lastModifiedBy>
  <cp:revision>2043</cp:revision>
  <dcterms:created xsi:type="dcterms:W3CDTF">2012-05-11T07:04:45Z</dcterms:created>
  <dcterms:modified xsi:type="dcterms:W3CDTF">2019-10-16T06:52:30Z</dcterms:modified>
</cp:coreProperties>
</file>