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5" r:id="rId2"/>
    <p:sldId id="333" r:id="rId3"/>
    <p:sldId id="334" r:id="rId4"/>
    <p:sldId id="335" r:id="rId5"/>
    <p:sldId id="339" r:id="rId6"/>
    <p:sldId id="337" r:id="rId7"/>
    <p:sldId id="338" r:id="rId8"/>
    <p:sldId id="316" r:id="rId9"/>
    <p:sldId id="317" r:id="rId10"/>
    <p:sldId id="310" r:id="rId11"/>
    <p:sldId id="307" r:id="rId12"/>
    <p:sldId id="311" r:id="rId13"/>
    <p:sldId id="342" r:id="rId14"/>
    <p:sldId id="340" r:id="rId15"/>
    <p:sldId id="344" r:id="rId16"/>
    <p:sldId id="343" r:id="rId17"/>
    <p:sldId id="330" r:id="rId1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835" autoAdjust="0"/>
  </p:normalViewPr>
  <p:slideViewPr>
    <p:cSldViewPr snapToGrid="0" snapToObjects="1">
      <p:cViewPr>
        <p:scale>
          <a:sx n="158" d="100"/>
          <a:sy n="158" d="100"/>
        </p:scale>
        <p:origin x="320" y="-13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9366D3-CC98-BB42-970B-483A584015F9}" type="datetimeFigureOut">
              <a:rPr lang="fr-FR" smtClean="0"/>
              <a:t>13/10/2019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1AC3F6-0C55-FA47-8778-43556F74DEFA}" type="slidenum">
              <a:rPr lang="fr-FR" smtClean="0"/>
              <a:t>‹#›</a:t>
            </a:fld>
            <a:endParaRPr lang="fr-FR"/>
          </a:p>
        </p:txBody>
      </p:sp>
    </p:spTree>
    <p:extLst>
      <p:ext uri="{BB962C8B-B14F-4D97-AF65-F5344CB8AC3E}">
        <p14:creationId xmlns:p14="http://schemas.microsoft.com/office/powerpoint/2010/main" val="10136509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lvl1pPr eaLnBrk="0" hangingPunct="0">
              <a:defRPr sz="2800">
                <a:solidFill>
                  <a:srgbClr val="CDCDCD"/>
                </a:solidFill>
                <a:latin typeface="Helvetica Neue UltraLight" charset="0"/>
                <a:ea typeface="MS PGothic" pitchFamily="34" charset="-128"/>
              </a:defRPr>
            </a:lvl1pPr>
            <a:lvl2pPr marL="742950" indent="-285750" eaLnBrk="0" hangingPunct="0">
              <a:defRPr sz="2800">
                <a:solidFill>
                  <a:srgbClr val="CDCDCD"/>
                </a:solidFill>
                <a:latin typeface="Helvetica Neue UltraLight" charset="0"/>
                <a:ea typeface="MS PGothic" pitchFamily="34" charset="-128"/>
              </a:defRPr>
            </a:lvl2pPr>
            <a:lvl3pPr marL="1143000" indent="-228600" eaLnBrk="0" hangingPunct="0">
              <a:defRPr sz="2800">
                <a:solidFill>
                  <a:srgbClr val="CDCDCD"/>
                </a:solidFill>
                <a:latin typeface="Helvetica Neue UltraLight" charset="0"/>
                <a:ea typeface="MS PGothic" pitchFamily="34" charset="-128"/>
              </a:defRPr>
            </a:lvl3pPr>
            <a:lvl4pPr marL="1600200" indent="-228600" eaLnBrk="0" hangingPunct="0">
              <a:defRPr sz="2800">
                <a:solidFill>
                  <a:srgbClr val="CDCDCD"/>
                </a:solidFill>
                <a:latin typeface="Helvetica Neue UltraLight" charset="0"/>
                <a:ea typeface="MS PGothic" pitchFamily="34" charset="-128"/>
              </a:defRPr>
            </a:lvl4pPr>
            <a:lvl5pPr marL="2057400" indent="-228600" eaLnBrk="0" hangingPunct="0">
              <a:defRPr sz="2800">
                <a:solidFill>
                  <a:srgbClr val="CDCDCD"/>
                </a:solidFill>
                <a:latin typeface="Helvetica Neue UltraLight" charset="0"/>
                <a:ea typeface="MS PGothic" pitchFamily="34" charset="-128"/>
              </a:defRPr>
            </a:lvl5pPr>
            <a:lvl6pPr marL="2514600" indent="-228600" eaLnBrk="0" fontAlgn="base" hangingPunct="0">
              <a:spcBef>
                <a:spcPct val="20000"/>
              </a:spcBef>
              <a:spcAft>
                <a:spcPct val="0"/>
              </a:spcAft>
              <a:buSzPct val="80000"/>
              <a:defRPr sz="2800">
                <a:solidFill>
                  <a:srgbClr val="CDCDCD"/>
                </a:solidFill>
                <a:latin typeface="Helvetica Neue UltraLight" charset="0"/>
                <a:ea typeface="MS PGothic" pitchFamily="34" charset="-128"/>
              </a:defRPr>
            </a:lvl6pPr>
            <a:lvl7pPr marL="2971800" indent="-228600" eaLnBrk="0" fontAlgn="base" hangingPunct="0">
              <a:spcBef>
                <a:spcPct val="20000"/>
              </a:spcBef>
              <a:spcAft>
                <a:spcPct val="0"/>
              </a:spcAft>
              <a:buSzPct val="80000"/>
              <a:defRPr sz="2800">
                <a:solidFill>
                  <a:srgbClr val="CDCDCD"/>
                </a:solidFill>
                <a:latin typeface="Helvetica Neue UltraLight" charset="0"/>
                <a:ea typeface="MS PGothic" pitchFamily="34" charset="-128"/>
              </a:defRPr>
            </a:lvl7pPr>
            <a:lvl8pPr marL="3429000" indent="-228600" eaLnBrk="0" fontAlgn="base" hangingPunct="0">
              <a:spcBef>
                <a:spcPct val="20000"/>
              </a:spcBef>
              <a:spcAft>
                <a:spcPct val="0"/>
              </a:spcAft>
              <a:buSzPct val="80000"/>
              <a:defRPr sz="2800">
                <a:solidFill>
                  <a:srgbClr val="CDCDCD"/>
                </a:solidFill>
                <a:latin typeface="Helvetica Neue UltraLight" charset="0"/>
                <a:ea typeface="MS PGothic" pitchFamily="34" charset="-128"/>
              </a:defRPr>
            </a:lvl8pPr>
            <a:lvl9pPr marL="3886200" indent="-228600" eaLnBrk="0" fontAlgn="base" hangingPunct="0">
              <a:spcBef>
                <a:spcPct val="20000"/>
              </a:spcBef>
              <a:spcAft>
                <a:spcPct val="0"/>
              </a:spcAft>
              <a:buSzPct val="80000"/>
              <a:defRPr sz="2800">
                <a:solidFill>
                  <a:srgbClr val="CDCDCD"/>
                </a:solidFill>
                <a:latin typeface="Helvetica Neue UltraLight" charset="0"/>
                <a:ea typeface="MS PGothic" pitchFamily="34" charset="-128"/>
              </a:defRPr>
            </a:lvl9pPr>
          </a:lstStyle>
          <a:p>
            <a:fld id="{40051FA5-50AA-498E-AD44-05C7CF826539}" type="slidenum">
              <a:rPr lang="fr-FR" altLang="fr-FR" sz="1200">
                <a:solidFill>
                  <a:schemeClr val="tx1"/>
                </a:solidFill>
                <a:latin typeface="Arial" pitchFamily="34" charset="0"/>
              </a:rPr>
              <a:pPr/>
              <a:t>13</a:t>
            </a:fld>
            <a:endParaRPr lang="fr-FR" altLang="fr-FR" sz="1200">
              <a:solidFill>
                <a:schemeClr val="tx1"/>
              </a:solidFill>
              <a:latin typeface="Arial" pitchFamily="34" charset="0"/>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a:noFill/>
        </p:spPr>
        <p:txBody>
          <a:bodyPr/>
          <a:lstStyle/>
          <a:p>
            <a:endParaRPr lang="fr-FR" altLang="fr-FR"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effectLst/>
                <a:latin typeface="+mn-lt"/>
                <a:ea typeface="+mn-ea"/>
                <a:cs typeface="+mn-cs"/>
              </a:rPr>
              <a:t>In Brussels, there is a number of initiatives, among which projects funded by the ERDF, to reintegrate healthcare facilities inside the city, foster primary care and primary care links with other sectors. I see 4 models of initiatives: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One-stop services: where a number of different healthcare professionals together with social workers work under the same roof, to address the complex needs of a fragile population. An example of this is the Doctors of the World’s project, funded by the ERDF.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second models, more common and often informal is healthcare networks operating in a specific area. Example of this in Brussels are the mental health networks.</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Third model is made of interstitial services: building a tailor-made, ad-hoc specific network around a patient.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fourth model is the phenomenon of relocation of specialized services by hospitals, who set up satellite units with services like dialysis or gerontology within the inner-city. City-Labs are an example of such a model.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shift towards primary care is actually on its way not only to tackle climate change and pollution, but also to address the current changes in the epidemiology and the social landscape.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the epidemiologic front: </a:t>
            </a:r>
            <a:endParaRPr lang="fr-FR"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There is an increasing number of chronically ill people, which is largely due to our ways of life and the effects of environmental pollution on health, </a:t>
            </a:r>
            <a:endParaRPr lang="fr-FR"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Many of them experience co-morbidities, meaning that they have several diseases at the same time,</a:t>
            </a:r>
            <a:endParaRPr lang="fr-FR"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population is getting older, even though here in Brussels, some areas of the city still have a young population,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While on the social front: </a:t>
            </a:r>
            <a:endParaRPr lang="fr-FR"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Inequalities are getting sharper, resulting in health condition and social and financial situations combining to create complex pathways for the people.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such a picture, people experience time when they are healthy and time when they are ill. Moreover, knowing that our way of life, what we eat, physical exercise we do or don’t do, etc. is highly responsible for us to stay healthy, we try or we’re been told to try to prevent illness in our everyday life, chronically ill or not. This leads to a blurring of boundaries between health and illness. </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C7F03FA-F655-5643-A902-8129FA6F040A}" type="slidenum">
              <a:rPr lang="fr-FR" smtClean="0"/>
              <a:t>15</a:t>
            </a:fld>
            <a:endParaRPr lang="fr-FR"/>
          </a:p>
        </p:txBody>
      </p:sp>
    </p:spTree>
    <p:extLst>
      <p:ext uri="{BB962C8B-B14F-4D97-AF65-F5344CB8AC3E}">
        <p14:creationId xmlns:p14="http://schemas.microsoft.com/office/powerpoint/2010/main" val="52729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BE"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D06FFDF-61F6-E74B-9989-2137A4E01BC2}" type="datetimeFigureOut">
              <a:rPr lang="fr-FR" smtClean="0"/>
              <a:t>13/10/2019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34280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4D06FFDF-61F6-E74B-9989-2137A4E01BC2}" type="datetimeFigureOut">
              <a:rPr lang="fr-FR" smtClean="0"/>
              <a:t>13/10/2019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1355897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4D06FFDF-61F6-E74B-9989-2137A4E01BC2}" type="datetimeFigureOut">
              <a:rPr lang="fr-FR" smtClean="0"/>
              <a:t>13/10/2019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314853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4D06FFDF-61F6-E74B-9989-2137A4E01BC2}" type="datetimeFigureOut">
              <a:rPr lang="fr-FR" smtClean="0"/>
              <a:t>13/10/2019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264015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p:txBody>
          <a:bodyPr/>
          <a:lstStyle/>
          <a:p>
            <a:fld id="{4D06FFDF-61F6-E74B-9989-2137A4E01BC2}" type="datetimeFigureOut">
              <a:rPr lang="fr-FR" smtClean="0"/>
              <a:t>13/10/2019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3548561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p:txBody>
          <a:bodyPr/>
          <a:lstStyle/>
          <a:p>
            <a:fld id="{4D06FFDF-61F6-E74B-9989-2137A4E01BC2}" type="datetimeFigureOut">
              <a:rPr lang="fr-FR" smtClean="0"/>
              <a:t>13/10/2019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213259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p:txBody>
          <a:bodyPr/>
          <a:lstStyle/>
          <a:p>
            <a:fld id="{4D06FFDF-61F6-E74B-9989-2137A4E01BC2}" type="datetimeFigureOut">
              <a:rPr lang="fr-FR" smtClean="0"/>
              <a:t>13/10/2019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211918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e la date 2"/>
          <p:cNvSpPr>
            <a:spLocks noGrp="1"/>
          </p:cNvSpPr>
          <p:nvPr>
            <p:ph type="dt" sz="half" idx="10"/>
          </p:nvPr>
        </p:nvSpPr>
        <p:spPr/>
        <p:txBody>
          <a:bodyPr/>
          <a:lstStyle/>
          <a:p>
            <a:fld id="{4D06FFDF-61F6-E74B-9989-2137A4E01BC2}" type="datetimeFigureOut">
              <a:rPr lang="fr-FR" smtClean="0"/>
              <a:t>13/10/2019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360998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D06FFDF-61F6-E74B-9989-2137A4E01BC2}" type="datetimeFigureOut">
              <a:rPr lang="fr-FR" smtClean="0"/>
              <a:t>13/10/2019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113200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4D06FFDF-61F6-E74B-9989-2137A4E01BC2}" type="datetimeFigureOut">
              <a:rPr lang="fr-FR" smtClean="0"/>
              <a:t>13/10/2019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292820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4D06FFDF-61F6-E74B-9989-2137A4E01BC2}" type="datetimeFigureOut">
              <a:rPr lang="fr-FR" smtClean="0"/>
              <a:t>13/10/2019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8048701-2127-BB4A-8C06-1B5AA9955E83}" type="slidenum">
              <a:rPr lang="fr-FR" smtClean="0"/>
              <a:t>‹#›</a:t>
            </a:fld>
            <a:endParaRPr lang="fr-FR"/>
          </a:p>
        </p:txBody>
      </p:sp>
    </p:spTree>
    <p:extLst>
      <p:ext uri="{BB962C8B-B14F-4D97-AF65-F5344CB8AC3E}">
        <p14:creationId xmlns:p14="http://schemas.microsoft.com/office/powerpoint/2010/main" val="38164971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6FFDF-61F6-E74B-9989-2137A4E01BC2}" type="datetimeFigureOut">
              <a:rPr lang="fr-FR" smtClean="0"/>
              <a:t>13/10/2019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48701-2127-BB4A-8C06-1B5AA9955E83}" type="slidenum">
              <a:rPr lang="fr-FR" smtClean="0"/>
              <a:t>‹#›</a:t>
            </a:fld>
            <a:endParaRPr lang="fr-FR"/>
          </a:p>
        </p:txBody>
      </p:sp>
    </p:spTree>
    <p:extLst>
      <p:ext uri="{BB962C8B-B14F-4D97-AF65-F5344CB8AC3E}">
        <p14:creationId xmlns:p14="http://schemas.microsoft.com/office/powerpoint/2010/main" val="1855633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package" Target="../embeddings/Document_Microsoft_Word1.docx"/><Relationship Id="rId4" Type="http://schemas.openxmlformats.org/officeDocument/2006/relationships/image" Target="../media/image15.png"/><Relationship Id="rId5" Type="http://schemas.openxmlformats.org/officeDocument/2006/relationships/image" Target="../media/image1.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tiff"/><Relationship Id="rId10"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7202/1039346ar" TargetMode="External"/><Relationship Id="rId4" Type="http://schemas.openxmlformats.org/officeDocument/2006/relationships/hyperlink" Target="http://www.rmlb.be/uploads/documents/PU_PE005_Pers.RMLB(1).pdf)" TargetMode="External"/><Relationship Id="rId5" Type="http://schemas.openxmlformats.org/officeDocument/2006/relationships/hyperlink" Target="NULL" TargetMode="External"/><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hyperlink" Target="http://www.rmlb.be/uploads/documents/PU_PE007_ChroniCite_ComplexCite(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gif"/><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12.png"/><Relationship Id="rId8" Type="http://schemas.openxmlformats.org/officeDocument/2006/relationships/image" Target="../media/image4.png"/><Relationship Id="rId9"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3064" y="5735159"/>
            <a:ext cx="6414513" cy="923330"/>
          </a:xfrm>
          <a:prstGeom prst="rect">
            <a:avLst/>
          </a:prstGeom>
          <a:noFill/>
        </p:spPr>
        <p:txBody>
          <a:bodyPr wrap="none" rtlCol="0">
            <a:spAutoFit/>
          </a:bodyPr>
          <a:lstStyle/>
          <a:p>
            <a:r>
              <a:rPr lang="fr-FR" dirty="0" smtClean="0">
                <a:latin typeface="Helvetica Neue Light"/>
                <a:cs typeface="Helvetica Neue Light"/>
              </a:rPr>
              <a:t>Maguelone VIGNES</a:t>
            </a:r>
          </a:p>
          <a:p>
            <a:r>
              <a:rPr lang="fr-FR" dirty="0" err="1" smtClean="0">
                <a:latin typeface="Helvetica Neue Light"/>
                <a:cs typeface="Helvetica Neue Light"/>
              </a:rPr>
              <a:t>Annual</a:t>
            </a:r>
            <a:r>
              <a:rPr lang="fr-FR" dirty="0" smtClean="0">
                <a:latin typeface="Helvetica Neue Light"/>
                <a:cs typeface="Helvetica Neue Light"/>
              </a:rPr>
              <a:t> International </a:t>
            </a:r>
            <a:r>
              <a:rPr lang="fr-FR" dirty="0" err="1" smtClean="0">
                <a:latin typeface="Helvetica Neue Light"/>
                <a:cs typeface="Helvetica Neue Light"/>
              </a:rPr>
              <a:t>Health</a:t>
            </a:r>
            <a:r>
              <a:rPr lang="fr-FR" dirty="0" smtClean="0">
                <a:latin typeface="Helvetica Neue Light"/>
                <a:cs typeface="Helvetica Neue Light"/>
              </a:rPr>
              <a:t> </a:t>
            </a:r>
            <a:r>
              <a:rPr lang="fr-FR" dirty="0" err="1" smtClean="0">
                <a:latin typeface="Helvetica Neue Light"/>
                <a:cs typeface="Helvetica Neue Light"/>
              </a:rPr>
              <a:t>Conference</a:t>
            </a:r>
            <a:r>
              <a:rPr lang="fr-FR" dirty="0" smtClean="0">
                <a:latin typeface="Helvetica Neue Light"/>
                <a:cs typeface="Helvetica Neue Light"/>
              </a:rPr>
              <a:t>: </a:t>
            </a:r>
            <a:r>
              <a:rPr lang="fr-FR" dirty="0" err="1" smtClean="0">
                <a:latin typeface="Helvetica Neue Light"/>
                <a:cs typeface="Helvetica Neue Light"/>
              </a:rPr>
              <a:t>Taking</a:t>
            </a:r>
            <a:r>
              <a:rPr lang="fr-FR" dirty="0" smtClean="0">
                <a:latin typeface="Helvetica Neue Light"/>
                <a:cs typeface="Helvetica Neue Light"/>
              </a:rPr>
              <a:t> The </a:t>
            </a:r>
            <a:r>
              <a:rPr lang="fr-FR" dirty="0" err="1" smtClean="0">
                <a:latin typeface="Helvetica Neue Light"/>
                <a:cs typeface="Helvetica Neue Light"/>
              </a:rPr>
              <a:t>Urban</a:t>
            </a:r>
            <a:r>
              <a:rPr lang="fr-FR" dirty="0" smtClean="0">
                <a:latin typeface="Helvetica Neue Light"/>
                <a:cs typeface="Helvetica Neue Light"/>
              </a:rPr>
              <a:t> </a:t>
            </a:r>
            <a:r>
              <a:rPr lang="fr-FR" dirty="0" err="1" smtClean="0">
                <a:latin typeface="Helvetica Neue Light"/>
                <a:cs typeface="Helvetica Neue Light"/>
              </a:rPr>
              <a:t>Turn</a:t>
            </a:r>
            <a:endParaRPr lang="fr-FR" dirty="0" smtClean="0">
              <a:latin typeface="Helvetica Neue Light"/>
              <a:cs typeface="Helvetica Neue Light"/>
            </a:endParaRPr>
          </a:p>
          <a:p>
            <a:r>
              <a:rPr lang="fr-FR" dirty="0" smtClean="0">
                <a:latin typeface="Helvetica Neue Light"/>
                <a:cs typeface="Helvetica Neue Light"/>
              </a:rPr>
              <a:t>Brussels, 15/10 </a:t>
            </a:r>
            <a:r>
              <a:rPr lang="fr-FR" dirty="0">
                <a:latin typeface="Helvetica Neue Light"/>
                <a:cs typeface="Helvetica Neue Light"/>
              </a:rPr>
              <a:t>- 16/10/2019</a:t>
            </a:r>
          </a:p>
        </p:txBody>
      </p:sp>
      <p:pic>
        <p:nvPicPr>
          <p:cNvPr id="2" name="Picture 1" descr="Metrolab-logoT1-text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838" y="1358082"/>
            <a:ext cx="2948982" cy="3105179"/>
          </a:xfrm>
          <a:prstGeom prst="rect">
            <a:avLst/>
          </a:prstGeom>
        </p:spPr>
      </p:pic>
      <p:sp>
        <p:nvSpPr>
          <p:cNvPr id="4" name="ZoneTexte 3"/>
          <p:cNvSpPr txBox="1"/>
          <p:nvPr/>
        </p:nvSpPr>
        <p:spPr>
          <a:xfrm>
            <a:off x="4501275" y="2063973"/>
            <a:ext cx="3963996" cy="1938992"/>
          </a:xfrm>
          <a:prstGeom prst="rect">
            <a:avLst/>
          </a:prstGeom>
          <a:noFill/>
        </p:spPr>
        <p:txBody>
          <a:bodyPr wrap="square" rtlCol="0">
            <a:spAutoFit/>
          </a:bodyPr>
          <a:lstStyle/>
          <a:p>
            <a:pPr algn="ctr"/>
            <a:r>
              <a:rPr lang="fr-FR" sz="2400" dirty="0">
                <a:latin typeface="Helvetica Neue Thin" charset="0"/>
                <a:ea typeface="Helvetica Neue Thin" charset="0"/>
                <a:cs typeface="Helvetica Neue Thin" charset="0"/>
              </a:rPr>
              <a:t>Parcours urbains de soins.</a:t>
            </a:r>
          </a:p>
          <a:p>
            <a:pPr algn="ctr"/>
            <a:r>
              <a:rPr lang="fr-FR" sz="2400" dirty="0">
                <a:latin typeface="Helvetica Neue Thin" charset="0"/>
                <a:ea typeface="Helvetica Neue Thin" charset="0"/>
                <a:cs typeface="Helvetica Neue Thin" charset="0"/>
              </a:rPr>
              <a:t>Des pratiques aux modèles d’accompagnement des personnes avec des besoins complexes</a:t>
            </a:r>
          </a:p>
        </p:txBody>
      </p:sp>
    </p:spTree>
    <p:extLst>
      <p:ext uri="{BB962C8B-B14F-4D97-AF65-F5344CB8AC3E}">
        <p14:creationId xmlns:p14="http://schemas.microsoft.com/office/powerpoint/2010/main" val="334009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r 25"/>
          <p:cNvGrpSpPr/>
          <p:nvPr/>
        </p:nvGrpSpPr>
        <p:grpSpPr>
          <a:xfrm>
            <a:off x="550478" y="0"/>
            <a:ext cx="8474024" cy="7929196"/>
            <a:chOff x="340900" y="1502886"/>
            <a:chExt cx="1712217" cy="1602132"/>
          </a:xfrm>
        </p:grpSpPr>
        <p:pic>
          <p:nvPicPr>
            <p:cNvPr id="27" name="Picture 6" descr="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00" y="1502886"/>
              <a:ext cx="1712217" cy="1502886"/>
            </a:xfrm>
            <a:prstGeom prst="rect">
              <a:avLst/>
            </a:prstGeom>
          </p:spPr>
        </p:pic>
        <p:sp>
          <p:nvSpPr>
            <p:cNvPr id="28" name="Rectangle 27"/>
            <p:cNvSpPr/>
            <p:nvPr/>
          </p:nvSpPr>
          <p:spPr>
            <a:xfrm>
              <a:off x="627324" y="2830406"/>
              <a:ext cx="612022" cy="2746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 name="Ellipse 8"/>
          <p:cNvSpPr/>
          <p:nvPr/>
        </p:nvSpPr>
        <p:spPr>
          <a:xfrm rot="20834959">
            <a:off x="-117653" y="1259943"/>
            <a:ext cx="9197822" cy="5678936"/>
          </a:xfrm>
          <a:prstGeom prst="ellipse">
            <a:avLst/>
          </a:prstGeom>
          <a:solidFill>
            <a:schemeClr val="accent5">
              <a:lumMod val="60000"/>
              <a:lumOff val="40000"/>
              <a:alpha val="44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Titre 1"/>
          <p:cNvSpPr>
            <a:spLocks noGrp="1"/>
          </p:cNvSpPr>
          <p:nvPr>
            <p:ph type="title"/>
          </p:nvPr>
        </p:nvSpPr>
        <p:spPr>
          <a:xfrm>
            <a:off x="1834444" y="274638"/>
            <a:ext cx="3286857" cy="826926"/>
          </a:xfrm>
        </p:spPr>
        <p:txBody>
          <a:bodyPr>
            <a:normAutofit/>
          </a:bodyPr>
          <a:lstStyle/>
          <a:p>
            <a:r>
              <a:rPr lang="fr-FR" sz="3600" dirty="0" smtClean="0">
                <a:solidFill>
                  <a:srgbClr val="17375E"/>
                </a:solidFill>
                <a:latin typeface="Helvetica Neue"/>
                <a:cs typeface="Helvetica Neue"/>
              </a:rPr>
              <a:t>Affranchie</a:t>
            </a:r>
            <a:endParaRPr lang="fr-FR" sz="2200" dirty="0">
              <a:solidFill>
                <a:srgbClr val="17375E"/>
              </a:solidFill>
              <a:latin typeface="Helvetica Neue"/>
              <a:cs typeface="Helvetica Neue"/>
            </a:endParaRPr>
          </a:p>
        </p:txBody>
      </p:sp>
      <p:grpSp>
        <p:nvGrpSpPr>
          <p:cNvPr id="10" name="Grouper 9"/>
          <p:cNvGrpSpPr/>
          <p:nvPr/>
        </p:nvGrpSpPr>
        <p:grpSpPr>
          <a:xfrm>
            <a:off x="1968034" y="3702607"/>
            <a:ext cx="685965" cy="589258"/>
            <a:chOff x="4238257" y="673179"/>
            <a:chExt cx="2356286" cy="2095438"/>
          </a:xfrm>
        </p:grpSpPr>
        <p:sp>
          <p:nvSpPr>
            <p:cNvPr id="20" name="Cube 19"/>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21" name="Cube 20"/>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Forme libre 10"/>
          <p:cNvSpPr/>
          <p:nvPr/>
        </p:nvSpPr>
        <p:spPr>
          <a:xfrm rot="6526315">
            <a:off x="1102339" y="4808345"/>
            <a:ext cx="1323535" cy="215443"/>
          </a:xfrm>
          <a:custGeom>
            <a:avLst/>
            <a:gdLst>
              <a:gd name="connsiteX0" fmla="*/ 0 w 657925"/>
              <a:gd name="connsiteY0" fmla="*/ 0 h 107096"/>
              <a:gd name="connsiteX1" fmla="*/ 168306 w 657925"/>
              <a:gd name="connsiteY1" fmla="*/ 76497 h 107096"/>
              <a:gd name="connsiteX2" fmla="*/ 214208 w 657925"/>
              <a:gd name="connsiteY2" fmla="*/ 107096 h 107096"/>
              <a:gd name="connsiteX3" fmla="*/ 612023 w 657925"/>
              <a:gd name="connsiteY3" fmla="*/ 91797 h 107096"/>
              <a:gd name="connsiteX4" fmla="*/ 642624 w 657925"/>
              <a:gd name="connsiteY4" fmla="*/ 45898 h 107096"/>
              <a:gd name="connsiteX5" fmla="*/ 657925 w 657925"/>
              <a:gd name="connsiteY5" fmla="*/ 45898 h 10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925" h="107096">
                <a:moveTo>
                  <a:pt x="0" y="0"/>
                </a:moveTo>
                <a:cubicBezTo>
                  <a:pt x="112566" y="22511"/>
                  <a:pt x="54864" y="874"/>
                  <a:pt x="168306" y="76497"/>
                </a:cubicBezTo>
                <a:lnTo>
                  <a:pt x="214208" y="107096"/>
                </a:lnTo>
                <a:cubicBezTo>
                  <a:pt x="346813" y="101996"/>
                  <a:pt x="480654" y="110563"/>
                  <a:pt x="612023" y="91797"/>
                </a:cubicBezTo>
                <a:cubicBezTo>
                  <a:pt x="630226" y="89197"/>
                  <a:pt x="629621" y="58900"/>
                  <a:pt x="642624" y="45898"/>
                </a:cubicBezTo>
                <a:cubicBezTo>
                  <a:pt x="646231" y="42292"/>
                  <a:pt x="652825" y="45898"/>
                  <a:pt x="657925" y="45898"/>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2" name="Ellipse 11"/>
          <p:cNvSpPr/>
          <p:nvPr/>
        </p:nvSpPr>
        <p:spPr>
          <a:xfrm rot="20622206">
            <a:off x="719123" y="1910549"/>
            <a:ext cx="5937336" cy="4760024"/>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4" name="Grouper 13"/>
          <p:cNvGrpSpPr/>
          <p:nvPr/>
        </p:nvGrpSpPr>
        <p:grpSpPr>
          <a:xfrm>
            <a:off x="1532339" y="5368269"/>
            <a:ext cx="535091" cy="597129"/>
            <a:chOff x="7157246" y="1934742"/>
            <a:chExt cx="569541" cy="635574"/>
          </a:xfrm>
        </p:grpSpPr>
        <p:sp>
          <p:nvSpPr>
            <p:cNvPr id="16" name="Rectangle 15"/>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Triangle isocèle 16"/>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6" name="Forme libre 35"/>
          <p:cNvSpPr/>
          <p:nvPr/>
        </p:nvSpPr>
        <p:spPr>
          <a:xfrm rot="19679630">
            <a:off x="1976021" y="5306114"/>
            <a:ext cx="668881" cy="134819"/>
          </a:xfrm>
          <a:custGeom>
            <a:avLst/>
            <a:gdLst>
              <a:gd name="connsiteX0" fmla="*/ 0 w 657925"/>
              <a:gd name="connsiteY0" fmla="*/ 0 h 107096"/>
              <a:gd name="connsiteX1" fmla="*/ 168306 w 657925"/>
              <a:gd name="connsiteY1" fmla="*/ 76497 h 107096"/>
              <a:gd name="connsiteX2" fmla="*/ 214208 w 657925"/>
              <a:gd name="connsiteY2" fmla="*/ 107096 h 107096"/>
              <a:gd name="connsiteX3" fmla="*/ 612023 w 657925"/>
              <a:gd name="connsiteY3" fmla="*/ 91797 h 107096"/>
              <a:gd name="connsiteX4" fmla="*/ 642624 w 657925"/>
              <a:gd name="connsiteY4" fmla="*/ 45898 h 107096"/>
              <a:gd name="connsiteX5" fmla="*/ 657925 w 657925"/>
              <a:gd name="connsiteY5" fmla="*/ 45898 h 10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925" h="107096">
                <a:moveTo>
                  <a:pt x="0" y="0"/>
                </a:moveTo>
                <a:cubicBezTo>
                  <a:pt x="112566" y="22511"/>
                  <a:pt x="54864" y="874"/>
                  <a:pt x="168306" y="76497"/>
                </a:cubicBezTo>
                <a:lnTo>
                  <a:pt x="214208" y="107096"/>
                </a:lnTo>
                <a:cubicBezTo>
                  <a:pt x="346813" y="101996"/>
                  <a:pt x="480654" y="110563"/>
                  <a:pt x="612023" y="91797"/>
                </a:cubicBezTo>
                <a:cubicBezTo>
                  <a:pt x="630226" y="89197"/>
                  <a:pt x="629621" y="58900"/>
                  <a:pt x="642624" y="45898"/>
                </a:cubicBezTo>
                <a:cubicBezTo>
                  <a:pt x="646231" y="42292"/>
                  <a:pt x="652825" y="45898"/>
                  <a:pt x="657925" y="45898"/>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6" name="Forme libre 45"/>
          <p:cNvSpPr/>
          <p:nvPr/>
        </p:nvSpPr>
        <p:spPr>
          <a:xfrm>
            <a:off x="1774866" y="5951505"/>
            <a:ext cx="229508" cy="214193"/>
          </a:xfrm>
          <a:custGeom>
            <a:avLst/>
            <a:gdLst>
              <a:gd name="connsiteX0" fmla="*/ 0 w 229508"/>
              <a:gd name="connsiteY0" fmla="*/ 0 h 214193"/>
              <a:gd name="connsiteX1" fmla="*/ 15300 w 229508"/>
              <a:gd name="connsiteY1" fmla="*/ 76497 h 214193"/>
              <a:gd name="connsiteX2" fmla="*/ 45901 w 229508"/>
              <a:gd name="connsiteY2" fmla="*/ 168294 h 214193"/>
              <a:gd name="connsiteX3" fmla="*/ 91803 w 229508"/>
              <a:gd name="connsiteY3" fmla="*/ 183594 h 214193"/>
              <a:gd name="connsiteX4" fmla="*/ 229508 w 229508"/>
              <a:gd name="connsiteY4" fmla="*/ 214193 h 214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08" h="214193">
                <a:moveTo>
                  <a:pt x="0" y="0"/>
                </a:moveTo>
                <a:cubicBezTo>
                  <a:pt x="5100" y="25499"/>
                  <a:pt x="8458" y="51409"/>
                  <a:pt x="15300" y="76497"/>
                </a:cubicBezTo>
                <a:cubicBezTo>
                  <a:pt x="23787" y="107615"/>
                  <a:pt x="15302" y="158095"/>
                  <a:pt x="45901" y="168294"/>
                </a:cubicBezTo>
                <a:cubicBezTo>
                  <a:pt x="61202" y="173394"/>
                  <a:pt x="75935" y="180709"/>
                  <a:pt x="91803" y="183594"/>
                </a:cubicBezTo>
                <a:cubicBezTo>
                  <a:pt x="230362" y="208785"/>
                  <a:pt x="183552" y="168240"/>
                  <a:pt x="229508" y="214193"/>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44" name="Image 43"/>
          <p:cNvPicPr>
            <a:picLocks noChangeAspect="1"/>
          </p:cNvPicPr>
          <p:nvPr/>
        </p:nvPicPr>
        <p:blipFill>
          <a:blip r:embed="rId3"/>
          <a:stretch>
            <a:fillRect/>
          </a:stretch>
        </p:blipFill>
        <p:spPr>
          <a:xfrm>
            <a:off x="1904744" y="6099301"/>
            <a:ext cx="369194" cy="283049"/>
          </a:xfrm>
          <a:prstGeom prst="rect">
            <a:avLst/>
          </a:prstGeom>
        </p:spPr>
      </p:pic>
      <p:grpSp>
        <p:nvGrpSpPr>
          <p:cNvPr id="87" name="Grouper 86"/>
          <p:cNvGrpSpPr/>
          <p:nvPr/>
        </p:nvGrpSpPr>
        <p:grpSpPr>
          <a:xfrm>
            <a:off x="8185812" y="5573169"/>
            <a:ext cx="768082" cy="893794"/>
            <a:chOff x="7849190" y="5328385"/>
            <a:chExt cx="768082" cy="893794"/>
          </a:xfrm>
        </p:grpSpPr>
        <p:grpSp>
          <p:nvGrpSpPr>
            <p:cNvPr id="47" name="Grouper 46"/>
            <p:cNvGrpSpPr/>
            <p:nvPr/>
          </p:nvGrpSpPr>
          <p:grpSpPr>
            <a:xfrm>
              <a:off x="7849190" y="5477850"/>
              <a:ext cx="367213" cy="744329"/>
              <a:chOff x="3412026" y="1422853"/>
              <a:chExt cx="2249297" cy="4559251"/>
            </a:xfrm>
          </p:grpSpPr>
          <p:sp>
            <p:nvSpPr>
              <p:cNvPr id="48" name="Forme libre 47"/>
              <p:cNvSpPr/>
              <p:nvPr/>
            </p:nvSpPr>
            <p:spPr>
              <a:xfrm>
                <a:off x="4528967" y="2631514"/>
                <a:ext cx="0" cy="1667645"/>
              </a:xfrm>
              <a:custGeom>
                <a:avLst/>
                <a:gdLst>
                  <a:gd name="connsiteX0" fmla="*/ 0 w 0"/>
                  <a:gd name="connsiteY0" fmla="*/ 0 h 1667645"/>
                  <a:gd name="connsiteX1" fmla="*/ 0 w 0"/>
                  <a:gd name="connsiteY1" fmla="*/ 1667645 h 1667645"/>
                </a:gdLst>
                <a:ahLst/>
                <a:cxnLst>
                  <a:cxn ang="0">
                    <a:pos x="connsiteX0" y="connsiteY0"/>
                  </a:cxn>
                  <a:cxn ang="0">
                    <a:pos x="connsiteX1" y="connsiteY1"/>
                  </a:cxn>
                </a:cxnLst>
                <a:rect l="l" t="t" r="r" b="b"/>
                <a:pathLst>
                  <a:path h="1667645">
                    <a:moveTo>
                      <a:pt x="0" y="0"/>
                    </a:moveTo>
                    <a:lnTo>
                      <a:pt x="0" y="1667645"/>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9" name="Forme libre 48"/>
              <p:cNvSpPr/>
              <p:nvPr/>
            </p:nvSpPr>
            <p:spPr>
              <a:xfrm>
                <a:off x="3947546" y="4283859"/>
                <a:ext cx="596722" cy="1698245"/>
              </a:xfrm>
              <a:custGeom>
                <a:avLst/>
                <a:gdLst>
                  <a:gd name="connsiteX0" fmla="*/ 596722 w 596722"/>
                  <a:gd name="connsiteY0" fmla="*/ 0 h 1698245"/>
                  <a:gd name="connsiteX1" fmla="*/ 581421 w 596722"/>
                  <a:gd name="connsiteY1" fmla="*/ 198894 h 1698245"/>
                  <a:gd name="connsiteX2" fmla="*/ 550820 w 596722"/>
                  <a:gd name="connsiteY2" fmla="*/ 290691 h 1698245"/>
                  <a:gd name="connsiteX3" fmla="*/ 535519 w 596722"/>
                  <a:gd name="connsiteY3" fmla="*/ 413087 h 1698245"/>
                  <a:gd name="connsiteX4" fmla="*/ 489618 w 596722"/>
                  <a:gd name="connsiteY4" fmla="*/ 566082 h 1698245"/>
                  <a:gd name="connsiteX5" fmla="*/ 474317 w 596722"/>
                  <a:gd name="connsiteY5" fmla="*/ 611980 h 1698245"/>
                  <a:gd name="connsiteX6" fmla="*/ 459017 w 596722"/>
                  <a:gd name="connsiteY6" fmla="*/ 719077 h 1698245"/>
                  <a:gd name="connsiteX7" fmla="*/ 413115 w 596722"/>
                  <a:gd name="connsiteY7" fmla="*/ 841473 h 1698245"/>
                  <a:gd name="connsiteX8" fmla="*/ 382514 w 596722"/>
                  <a:gd name="connsiteY8" fmla="*/ 994468 h 1698245"/>
                  <a:gd name="connsiteX9" fmla="*/ 367213 w 596722"/>
                  <a:gd name="connsiteY9" fmla="*/ 1040366 h 1698245"/>
                  <a:gd name="connsiteX10" fmla="*/ 336612 w 596722"/>
                  <a:gd name="connsiteY10" fmla="*/ 1162762 h 1698245"/>
                  <a:gd name="connsiteX11" fmla="*/ 321312 w 596722"/>
                  <a:gd name="connsiteY11" fmla="*/ 1208661 h 1698245"/>
                  <a:gd name="connsiteX12" fmla="*/ 306011 w 596722"/>
                  <a:gd name="connsiteY12" fmla="*/ 1300458 h 1698245"/>
                  <a:gd name="connsiteX13" fmla="*/ 275410 w 596722"/>
                  <a:gd name="connsiteY13" fmla="*/ 1392255 h 1698245"/>
                  <a:gd name="connsiteX14" fmla="*/ 229508 w 596722"/>
                  <a:gd name="connsiteY14" fmla="*/ 1514651 h 1698245"/>
                  <a:gd name="connsiteX15" fmla="*/ 214208 w 596722"/>
                  <a:gd name="connsiteY15" fmla="*/ 1575849 h 1698245"/>
                  <a:gd name="connsiteX16" fmla="*/ 198907 w 596722"/>
                  <a:gd name="connsiteY16" fmla="*/ 1621747 h 1698245"/>
                  <a:gd name="connsiteX17" fmla="*/ 137705 w 596722"/>
                  <a:gd name="connsiteY17" fmla="*/ 1637047 h 1698245"/>
                  <a:gd name="connsiteX18" fmla="*/ 0 w 596722"/>
                  <a:gd name="connsiteY18" fmla="*/ 1560549 h 1698245"/>
                  <a:gd name="connsiteX19" fmla="*/ 15300 w 596722"/>
                  <a:gd name="connsiteY19" fmla="*/ 1682945 h 1698245"/>
                  <a:gd name="connsiteX20" fmla="*/ 61202 w 596722"/>
                  <a:gd name="connsiteY20" fmla="*/ 1698245 h 1698245"/>
                  <a:gd name="connsiteX21" fmla="*/ 168306 w 596722"/>
                  <a:gd name="connsiteY21" fmla="*/ 1682945 h 1698245"/>
                  <a:gd name="connsiteX22" fmla="*/ 214208 w 596722"/>
                  <a:gd name="connsiteY22" fmla="*/ 1591148 h 1698245"/>
                  <a:gd name="connsiteX23" fmla="*/ 214208 w 596722"/>
                  <a:gd name="connsiteY23" fmla="*/ 1575849 h 16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6722" h="1698245">
                    <a:moveTo>
                      <a:pt x="596722" y="0"/>
                    </a:moveTo>
                    <a:cubicBezTo>
                      <a:pt x="591622" y="66298"/>
                      <a:pt x="591792" y="133214"/>
                      <a:pt x="581421" y="198894"/>
                    </a:cubicBezTo>
                    <a:cubicBezTo>
                      <a:pt x="576390" y="230754"/>
                      <a:pt x="557579" y="259153"/>
                      <a:pt x="550820" y="290691"/>
                    </a:cubicBezTo>
                    <a:cubicBezTo>
                      <a:pt x="542204" y="330894"/>
                      <a:pt x="542279" y="372530"/>
                      <a:pt x="535519" y="413087"/>
                    </a:cubicBezTo>
                    <a:cubicBezTo>
                      <a:pt x="527810" y="459335"/>
                      <a:pt x="503224" y="525268"/>
                      <a:pt x="489618" y="566082"/>
                    </a:cubicBezTo>
                    <a:lnTo>
                      <a:pt x="474317" y="611980"/>
                    </a:lnTo>
                    <a:cubicBezTo>
                      <a:pt x="469217" y="647679"/>
                      <a:pt x="466090" y="683716"/>
                      <a:pt x="459017" y="719077"/>
                    </a:cubicBezTo>
                    <a:cubicBezTo>
                      <a:pt x="451925" y="754533"/>
                      <a:pt x="420934" y="812152"/>
                      <a:pt x="413115" y="841473"/>
                    </a:cubicBezTo>
                    <a:cubicBezTo>
                      <a:pt x="399714" y="891725"/>
                      <a:pt x="398962" y="945129"/>
                      <a:pt x="382514" y="994468"/>
                    </a:cubicBezTo>
                    <a:cubicBezTo>
                      <a:pt x="377414" y="1009767"/>
                      <a:pt x="371457" y="1024807"/>
                      <a:pt x="367213" y="1040366"/>
                    </a:cubicBezTo>
                    <a:cubicBezTo>
                      <a:pt x="356147" y="1080938"/>
                      <a:pt x="349911" y="1122866"/>
                      <a:pt x="336612" y="1162762"/>
                    </a:cubicBezTo>
                    <a:cubicBezTo>
                      <a:pt x="331512" y="1178062"/>
                      <a:pt x="324811" y="1192918"/>
                      <a:pt x="321312" y="1208661"/>
                    </a:cubicBezTo>
                    <a:cubicBezTo>
                      <a:pt x="314582" y="1238943"/>
                      <a:pt x="313535" y="1270363"/>
                      <a:pt x="306011" y="1300458"/>
                    </a:cubicBezTo>
                    <a:cubicBezTo>
                      <a:pt x="298188" y="1331749"/>
                      <a:pt x="283234" y="1360964"/>
                      <a:pt x="275410" y="1392255"/>
                    </a:cubicBezTo>
                    <a:cubicBezTo>
                      <a:pt x="254577" y="1475579"/>
                      <a:pt x="269513" y="1434646"/>
                      <a:pt x="229508" y="1514651"/>
                    </a:cubicBezTo>
                    <a:cubicBezTo>
                      <a:pt x="224408" y="1535050"/>
                      <a:pt x="219985" y="1555631"/>
                      <a:pt x="214208" y="1575849"/>
                    </a:cubicBezTo>
                    <a:cubicBezTo>
                      <a:pt x="209777" y="1591356"/>
                      <a:pt x="211500" y="1611673"/>
                      <a:pt x="198907" y="1621747"/>
                    </a:cubicBezTo>
                    <a:cubicBezTo>
                      <a:pt x="182486" y="1634883"/>
                      <a:pt x="158106" y="1631947"/>
                      <a:pt x="137705" y="1637047"/>
                    </a:cubicBezTo>
                    <a:cubicBezTo>
                      <a:pt x="32481" y="1566903"/>
                      <a:pt x="80791" y="1587479"/>
                      <a:pt x="0" y="1560549"/>
                    </a:cubicBezTo>
                    <a:cubicBezTo>
                      <a:pt x="5100" y="1601348"/>
                      <a:pt x="-1400" y="1645373"/>
                      <a:pt x="15300" y="1682945"/>
                    </a:cubicBezTo>
                    <a:cubicBezTo>
                      <a:pt x="21851" y="1697683"/>
                      <a:pt x="45074" y="1698245"/>
                      <a:pt x="61202" y="1698245"/>
                    </a:cubicBezTo>
                    <a:cubicBezTo>
                      <a:pt x="97266" y="1698245"/>
                      <a:pt x="132605" y="1688045"/>
                      <a:pt x="168306" y="1682945"/>
                    </a:cubicBezTo>
                    <a:cubicBezTo>
                      <a:pt x="198223" y="1638073"/>
                      <a:pt x="201538" y="1641823"/>
                      <a:pt x="214208" y="1591148"/>
                    </a:cubicBezTo>
                    <a:cubicBezTo>
                      <a:pt x="215445" y="1586201"/>
                      <a:pt x="214208" y="1580949"/>
                      <a:pt x="214208" y="15758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0" name="Forme libre 49"/>
              <p:cNvSpPr/>
              <p:nvPr/>
            </p:nvSpPr>
            <p:spPr>
              <a:xfrm>
                <a:off x="4528967" y="4299159"/>
                <a:ext cx="445089" cy="1592535"/>
              </a:xfrm>
              <a:custGeom>
                <a:avLst/>
                <a:gdLst>
                  <a:gd name="connsiteX0" fmla="*/ 0 w 445089"/>
                  <a:gd name="connsiteY0" fmla="*/ 0 h 1592535"/>
                  <a:gd name="connsiteX1" fmla="*/ 30601 w 445089"/>
                  <a:gd name="connsiteY1" fmla="*/ 275391 h 1592535"/>
                  <a:gd name="connsiteX2" fmla="*/ 61202 w 445089"/>
                  <a:gd name="connsiteY2" fmla="*/ 336589 h 1592535"/>
                  <a:gd name="connsiteX3" fmla="*/ 76503 w 445089"/>
                  <a:gd name="connsiteY3" fmla="*/ 413086 h 1592535"/>
                  <a:gd name="connsiteX4" fmla="*/ 107104 w 445089"/>
                  <a:gd name="connsiteY4" fmla="*/ 627279 h 1592535"/>
                  <a:gd name="connsiteX5" fmla="*/ 122405 w 445089"/>
                  <a:gd name="connsiteY5" fmla="*/ 1438153 h 1592535"/>
                  <a:gd name="connsiteX6" fmla="*/ 137705 w 445089"/>
                  <a:gd name="connsiteY6" fmla="*/ 1484051 h 1592535"/>
                  <a:gd name="connsiteX7" fmla="*/ 214208 w 445089"/>
                  <a:gd name="connsiteY7" fmla="*/ 1560549 h 1592535"/>
                  <a:gd name="connsiteX8" fmla="*/ 306011 w 445089"/>
                  <a:gd name="connsiteY8" fmla="*/ 1591148 h 1592535"/>
                  <a:gd name="connsiteX9" fmla="*/ 428416 w 445089"/>
                  <a:gd name="connsiteY9" fmla="*/ 1575848 h 1592535"/>
                  <a:gd name="connsiteX10" fmla="*/ 367214 w 445089"/>
                  <a:gd name="connsiteY10" fmla="*/ 1453452 h 1592535"/>
                  <a:gd name="connsiteX11" fmla="*/ 275410 w 445089"/>
                  <a:gd name="connsiteY11" fmla="*/ 1422853 h 1592535"/>
                  <a:gd name="connsiteX12" fmla="*/ 137705 w 445089"/>
                  <a:gd name="connsiteY12" fmla="*/ 1468752 h 1592535"/>
                  <a:gd name="connsiteX13" fmla="*/ 137705 w 445089"/>
                  <a:gd name="connsiteY13" fmla="*/ 1484051 h 159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89" h="1592535">
                    <a:moveTo>
                      <a:pt x="0" y="0"/>
                    </a:moveTo>
                    <a:cubicBezTo>
                      <a:pt x="6478" y="97157"/>
                      <a:pt x="-6862" y="187982"/>
                      <a:pt x="30601" y="275391"/>
                    </a:cubicBezTo>
                    <a:cubicBezTo>
                      <a:pt x="39586" y="296354"/>
                      <a:pt x="51002" y="316190"/>
                      <a:pt x="61202" y="336589"/>
                    </a:cubicBezTo>
                    <a:cubicBezTo>
                      <a:pt x="66302" y="362088"/>
                      <a:pt x="73277" y="387283"/>
                      <a:pt x="76503" y="413086"/>
                    </a:cubicBezTo>
                    <a:cubicBezTo>
                      <a:pt x="103321" y="627612"/>
                      <a:pt x="71111" y="519305"/>
                      <a:pt x="107104" y="627279"/>
                    </a:cubicBezTo>
                    <a:cubicBezTo>
                      <a:pt x="112204" y="897570"/>
                      <a:pt x="112756" y="1167986"/>
                      <a:pt x="122405" y="1438153"/>
                    </a:cubicBezTo>
                    <a:cubicBezTo>
                      <a:pt x="122981" y="1454270"/>
                      <a:pt x="130492" y="1469627"/>
                      <a:pt x="137705" y="1484051"/>
                    </a:cubicBezTo>
                    <a:cubicBezTo>
                      <a:pt x="156649" y="1521937"/>
                      <a:pt x="174864" y="1543064"/>
                      <a:pt x="214208" y="1560549"/>
                    </a:cubicBezTo>
                    <a:cubicBezTo>
                      <a:pt x="243684" y="1573649"/>
                      <a:pt x="306011" y="1591148"/>
                      <a:pt x="306011" y="1591148"/>
                    </a:cubicBezTo>
                    <a:cubicBezTo>
                      <a:pt x="346813" y="1586048"/>
                      <a:pt x="399339" y="1604923"/>
                      <a:pt x="428416" y="1575848"/>
                    </a:cubicBezTo>
                    <a:cubicBezTo>
                      <a:pt x="480279" y="1523989"/>
                      <a:pt x="397322" y="1466832"/>
                      <a:pt x="367214" y="1453452"/>
                    </a:cubicBezTo>
                    <a:cubicBezTo>
                      <a:pt x="337737" y="1440352"/>
                      <a:pt x="275410" y="1422853"/>
                      <a:pt x="275410" y="1422853"/>
                    </a:cubicBezTo>
                    <a:cubicBezTo>
                      <a:pt x="213864" y="1433110"/>
                      <a:pt x="180735" y="1425726"/>
                      <a:pt x="137705" y="1468752"/>
                    </a:cubicBezTo>
                    <a:lnTo>
                      <a:pt x="137705" y="1484051"/>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1" name="Forme libre 50"/>
              <p:cNvSpPr/>
              <p:nvPr/>
            </p:nvSpPr>
            <p:spPr>
              <a:xfrm>
                <a:off x="3412026" y="2937504"/>
                <a:ext cx="1101641" cy="1040365"/>
              </a:xfrm>
              <a:custGeom>
                <a:avLst/>
                <a:gdLst>
                  <a:gd name="connsiteX0" fmla="*/ 1101641 w 1101641"/>
                  <a:gd name="connsiteY0" fmla="*/ 0 h 1040365"/>
                  <a:gd name="connsiteX1" fmla="*/ 872132 w 1101641"/>
                  <a:gd name="connsiteY1" fmla="*/ 198893 h 1040365"/>
                  <a:gd name="connsiteX2" fmla="*/ 826230 w 1101641"/>
                  <a:gd name="connsiteY2" fmla="*/ 244792 h 1040365"/>
                  <a:gd name="connsiteX3" fmla="*/ 795629 w 1101641"/>
                  <a:gd name="connsiteY3" fmla="*/ 290690 h 1040365"/>
                  <a:gd name="connsiteX4" fmla="*/ 642624 w 1101641"/>
                  <a:gd name="connsiteY4" fmla="*/ 428386 h 1040365"/>
                  <a:gd name="connsiteX5" fmla="*/ 520219 w 1101641"/>
                  <a:gd name="connsiteY5" fmla="*/ 566081 h 1040365"/>
                  <a:gd name="connsiteX6" fmla="*/ 382514 w 1101641"/>
                  <a:gd name="connsiteY6" fmla="*/ 688477 h 1040365"/>
                  <a:gd name="connsiteX7" fmla="*/ 367213 w 1101641"/>
                  <a:gd name="connsiteY7" fmla="*/ 734376 h 1040365"/>
                  <a:gd name="connsiteX8" fmla="*/ 306011 w 1101641"/>
                  <a:gd name="connsiteY8" fmla="*/ 841472 h 1040365"/>
                  <a:gd name="connsiteX9" fmla="*/ 260110 w 1101641"/>
                  <a:gd name="connsiteY9" fmla="*/ 887371 h 1040365"/>
                  <a:gd name="connsiteX10" fmla="*/ 214208 w 1101641"/>
                  <a:gd name="connsiteY10" fmla="*/ 917970 h 1040365"/>
                  <a:gd name="connsiteX11" fmla="*/ 168306 w 1101641"/>
                  <a:gd name="connsiteY11" fmla="*/ 933269 h 1040365"/>
                  <a:gd name="connsiteX12" fmla="*/ 15301 w 1101641"/>
                  <a:gd name="connsiteY12" fmla="*/ 917970 h 1040365"/>
                  <a:gd name="connsiteX13" fmla="*/ 0 w 1101641"/>
                  <a:gd name="connsiteY13" fmla="*/ 963868 h 1040365"/>
                  <a:gd name="connsiteX14" fmla="*/ 15301 w 1101641"/>
                  <a:gd name="connsiteY14" fmla="*/ 1025066 h 1040365"/>
                  <a:gd name="connsiteX15" fmla="*/ 61202 w 1101641"/>
                  <a:gd name="connsiteY15" fmla="*/ 1040365 h 1040365"/>
                  <a:gd name="connsiteX16" fmla="*/ 183607 w 1101641"/>
                  <a:gd name="connsiteY16" fmla="*/ 1025066 h 1040365"/>
                  <a:gd name="connsiteX17" fmla="*/ 198907 w 1101641"/>
                  <a:gd name="connsiteY17" fmla="*/ 979168 h 1040365"/>
                  <a:gd name="connsiteX18" fmla="*/ 214208 w 1101641"/>
                  <a:gd name="connsiteY18" fmla="*/ 872071 h 10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1641" h="1040365">
                    <a:moveTo>
                      <a:pt x="1101641" y="0"/>
                    </a:moveTo>
                    <a:cubicBezTo>
                      <a:pt x="947584" y="110032"/>
                      <a:pt x="1025559" y="45477"/>
                      <a:pt x="872132" y="198893"/>
                    </a:cubicBezTo>
                    <a:cubicBezTo>
                      <a:pt x="856831" y="214193"/>
                      <a:pt x="838233" y="226789"/>
                      <a:pt x="826230" y="244792"/>
                    </a:cubicBezTo>
                    <a:cubicBezTo>
                      <a:pt x="816030" y="260091"/>
                      <a:pt x="808632" y="277688"/>
                      <a:pt x="795629" y="290690"/>
                    </a:cubicBezTo>
                    <a:cubicBezTo>
                      <a:pt x="716616" y="369698"/>
                      <a:pt x="723932" y="306433"/>
                      <a:pt x="642624" y="428386"/>
                    </a:cubicBezTo>
                    <a:cubicBezTo>
                      <a:pt x="534599" y="590411"/>
                      <a:pt x="633500" y="464135"/>
                      <a:pt x="520219" y="566081"/>
                    </a:cubicBezTo>
                    <a:cubicBezTo>
                      <a:pt x="370495" y="700823"/>
                      <a:pt x="483510" y="621151"/>
                      <a:pt x="382514" y="688477"/>
                    </a:cubicBezTo>
                    <a:cubicBezTo>
                      <a:pt x="377414" y="703777"/>
                      <a:pt x="373566" y="719553"/>
                      <a:pt x="367213" y="734376"/>
                    </a:cubicBezTo>
                    <a:cubicBezTo>
                      <a:pt x="354007" y="765187"/>
                      <a:pt x="328609" y="814356"/>
                      <a:pt x="306011" y="841472"/>
                    </a:cubicBezTo>
                    <a:cubicBezTo>
                      <a:pt x="292159" y="858094"/>
                      <a:pt x="276733" y="873520"/>
                      <a:pt x="260110" y="887371"/>
                    </a:cubicBezTo>
                    <a:cubicBezTo>
                      <a:pt x="245983" y="899143"/>
                      <a:pt x="230656" y="909747"/>
                      <a:pt x="214208" y="917970"/>
                    </a:cubicBezTo>
                    <a:cubicBezTo>
                      <a:pt x="199782" y="925182"/>
                      <a:pt x="183607" y="928169"/>
                      <a:pt x="168306" y="933269"/>
                    </a:cubicBezTo>
                    <a:cubicBezTo>
                      <a:pt x="111956" y="895705"/>
                      <a:pt x="102249" y="874499"/>
                      <a:pt x="15301" y="917970"/>
                    </a:cubicBezTo>
                    <a:cubicBezTo>
                      <a:pt x="876" y="925182"/>
                      <a:pt x="5100" y="948569"/>
                      <a:pt x="0" y="963868"/>
                    </a:cubicBezTo>
                    <a:cubicBezTo>
                      <a:pt x="5100" y="984267"/>
                      <a:pt x="2165" y="1008647"/>
                      <a:pt x="15301" y="1025066"/>
                    </a:cubicBezTo>
                    <a:cubicBezTo>
                      <a:pt x="25376" y="1037659"/>
                      <a:pt x="45074" y="1040365"/>
                      <a:pt x="61202" y="1040365"/>
                    </a:cubicBezTo>
                    <a:cubicBezTo>
                      <a:pt x="102321" y="1040365"/>
                      <a:pt x="142805" y="1030166"/>
                      <a:pt x="183607" y="1025066"/>
                    </a:cubicBezTo>
                    <a:cubicBezTo>
                      <a:pt x="188707" y="1009767"/>
                      <a:pt x="195408" y="994911"/>
                      <a:pt x="198907" y="979168"/>
                    </a:cubicBezTo>
                    <a:cubicBezTo>
                      <a:pt x="215047" y="906545"/>
                      <a:pt x="214208" y="914413"/>
                      <a:pt x="214208" y="87207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2" name="Forme libre 51"/>
              <p:cNvSpPr/>
              <p:nvPr/>
            </p:nvSpPr>
            <p:spPr>
              <a:xfrm>
                <a:off x="4528967" y="2952803"/>
                <a:ext cx="1132356" cy="1070965"/>
              </a:xfrm>
              <a:custGeom>
                <a:avLst/>
                <a:gdLst>
                  <a:gd name="connsiteX0" fmla="*/ 0 w 1132356"/>
                  <a:gd name="connsiteY0" fmla="*/ 0 h 1070965"/>
                  <a:gd name="connsiteX1" fmla="*/ 45902 w 1132356"/>
                  <a:gd name="connsiteY1" fmla="*/ 76498 h 1070965"/>
                  <a:gd name="connsiteX2" fmla="*/ 122405 w 1132356"/>
                  <a:gd name="connsiteY2" fmla="*/ 122396 h 1070965"/>
                  <a:gd name="connsiteX3" fmla="*/ 168306 w 1132356"/>
                  <a:gd name="connsiteY3" fmla="*/ 168295 h 1070965"/>
                  <a:gd name="connsiteX4" fmla="*/ 321312 w 1132356"/>
                  <a:gd name="connsiteY4" fmla="*/ 336589 h 1070965"/>
                  <a:gd name="connsiteX5" fmla="*/ 382514 w 1132356"/>
                  <a:gd name="connsiteY5" fmla="*/ 367188 h 1070965"/>
                  <a:gd name="connsiteX6" fmla="*/ 413115 w 1132356"/>
                  <a:gd name="connsiteY6" fmla="*/ 413087 h 1070965"/>
                  <a:gd name="connsiteX7" fmla="*/ 504919 w 1132356"/>
                  <a:gd name="connsiteY7" fmla="*/ 443686 h 1070965"/>
                  <a:gd name="connsiteX8" fmla="*/ 535520 w 1132356"/>
                  <a:gd name="connsiteY8" fmla="*/ 489584 h 1070965"/>
                  <a:gd name="connsiteX9" fmla="*/ 657924 w 1132356"/>
                  <a:gd name="connsiteY9" fmla="*/ 611980 h 1070965"/>
                  <a:gd name="connsiteX10" fmla="*/ 719127 w 1132356"/>
                  <a:gd name="connsiteY10" fmla="*/ 703777 h 1070965"/>
                  <a:gd name="connsiteX11" fmla="*/ 765028 w 1132356"/>
                  <a:gd name="connsiteY11" fmla="*/ 749676 h 1070965"/>
                  <a:gd name="connsiteX12" fmla="*/ 826231 w 1132356"/>
                  <a:gd name="connsiteY12" fmla="*/ 841473 h 1070965"/>
                  <a:gd name="connsiteX13" fmla="*/ 856832 w 1132356"/>
                  <a:gd name="connsiteY13" fmla="*/ 979168 h 1070965"/>
                  <a:gd name="connsiteX14" fmla="*/ 872132 w 1132356"/>
                  <a:gd name="connsiteY14" fmla="*/ 1025066 h 1070965"/>
                  <a:gd name="connsiteX15" fmla="*/ 979236 w 1132356"/>
                  <a:gd name="connsiteY15" fmla="*/ 1070965 h 1070965"/>
                  <a:gd name="connsiteX16" fmla="*/ 1116941 w 1132356"/>
                  <a:gd name="connsiteY16" fmla="*/ 1055665 h 1070965"/>
                  <a:gd name="connsiteX17" fmla="*/ 1132242 w 1132356"/>
                  <a:gd name="connsiteY17" fmla="*/ 1009767 h 1070965"/>
                  <a:gd name="connsiteX18" fmla="*/ 1071040 w 1132356"/>
                  <a:gd name="connsiteY18" fmla="*/ 872072 h 1070965"/>
                  <a:gd name="connsiteX19" fmla="*/ 810930 w 1132356"/>
                  <a:gd name="connsiteY19" fmla="*/ 856772 h 107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2356" h="1070965">
                    <a:moveTo>
                      <a:pt x="0" y="0"/>
                    </a:moveTo>
                    <a:cubicBezTo>
                      <a:pt x="15301" y="25499"/>
                      <a:pt x="24874" y="55471"/>
                      <a:pt x="45902" y="76498"/>
                    </a:cubicBezTo>
                    <a:cubicBezTo>
                      <a:pt x="66931" y="97525"/>
                      <a:pt x="98614" y="104554"/>
                      <a:pt x="122405" y="122396"/>
                    </a:cubicBezTo>
                    <a:cubicBezTo>
                      <a:pt x="139715" y="135378"/>
                      <a:pt x="154224" y="151867"/>
                      <a:pt x="168306" y="168295"/>
                    </a:cubicBezTo>
                    <a:cubicBezTo>
                      <a:pt x="216148" y="224107"/>
                      <a:pt x="252315" y="302093"/>
                      <a:pt x="321312" y="336589"/>
                    </a:cubicBezTo>
                    <a:lnTo>
                      <a:pt x="382514" y="367188"/>
                    </a:lnTo>
                    <a:cubicBezTo>
                      <a:pt x="392714" y="382488"/>
                      <a:pt x="397522" y="403342"/>
                      <a:pt x="413115" y="413087"/>
                    </a:cubicBezTo>
                    <a:cubicBezTo>
                      <a:pt x="440469" y="430182"/>
                      <a:pt x="504919" y="443686"/>
                      <a:pt x="504919" y="443686"/>
                    </a:cubicBezTo>
                    <a:cubicBezTo>
                      <a:pt x="515119" y="458985"/>
                      <a:pt x="523150" y="475978"/>
                      <a:pt x="535520" y="489584"/>
                    </a:cubicBezTo>
                    <a:cubicBezTo>
                      <a:pt x="574335" y="532277"/>
                      <a:pt x="625916" y="563972"/>
                      <a:pt x="657924" y="611980"/>
                    </a:cubicBezTo>
                    <a:cubicBezTo>
                      <a:pt x="678325" y="642579"/>
                      <a:pt x="693122" y="677773"/>
                      <a:pt x="719127" y="703777"/>
                    </a:cubicBezTo>
                    <a:cubicBezTo>
                      <a:pt x="734427" y="719077"/>
                      <a:pt x="751743" y="732597"/>
                      <a:pt x="765028" y="749676"/>
                    </a:cubicBezTo>
                    <a:cubicBezTo>
                      <a:pt x="787607" y="778705"/>
                      <a:pt x="826231" y="841473"/>
                      <a:pt x="826231" y="841473"/>
                    </a:cubicBezTo>
                    <a:cubicBezTo>
                      <a:pt x="860674" y="944796"/>
                      <a:pt x="820928" y="817612"/>
                      <a:pt x="856832" y="979168"/>
                    </a:cubicBezTo>
                    <a:cubicBezTo>
                      <a:pt x="860331" y="994911"/>
                      <a:pt x="860728" y="1013663"/>
                      <a:pt x="872132" y="1025066"/>
                    </a:cubicBezTo>
                    <a:cubicBezTo>
                      <a:pt x="891037" y="1043970"/>
                      <a:pt x="951806" y="1061822"/>
                      <a:pt x="979236" y="1070965"/>
                    </a:cubicBezTo>
                    <a:cubicBezTo>
                      <a:pt x="1025138" y="1065865"/>
                      <a:pt x="1074060" y="1072816"/>
                      <a:pt x="1116941" y="1055665"/>
                    </a:cubicBezTo>
                    <a:cubicBezTo>
                      <a:pt x="1131915" y="1049676"/>
                      <a:pt x="1132242" y="1025894"/>
                      <a:pt x="1132242" y="1009767"/>
                    </a:cubicBezTo>
                    <a:cubicBezTo>
                      <a:pt x="1132242" y="918226"/>
                      <a:pt x="1137818" y="905459"/>
                      <a:pt x="1071040" y="872072"/>
                    </a:cubicBezTo>
                    <a:cubicBezTo>
                      <a:pt x="995279" y="834193"/>
                      <a:pt x="873567" y="856772"/>
                      <a:pt x="810930" y="856772"/>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3" name="Ellipse 52"/>
              <p:cNvSpPr/>
              <p:nvPr/>
            </p:nvSpPr>
            <p:spPr>
              <a:xfrm>
                <a:off x="4345360" y="1912437"/>
                <a:ext cx="45902" cy="61198"/>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Ellipse 53"/>
              <p:cNvSpPr/>
              <p:nvPr/>
            </p:nvSpPr>
            <p:spPr>
              <a:xfrm>
                <a:off x="4650770" y="1927146"/>
                <a:ext cx="45902" cy="6119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Forme libre 54"/>
              <p:cNvSpPr/>
              <p:nvPr/>
            </p:nvSpPr>
            <p:spPr>
              <a:xfrm>
                <a:off x="4284158" y="2187828"/>
                <a:ext cx="596722" cy="131240"/>
              </a:xfrm>
              <a:custGeom>
                <a:avLst/>
                <a:gdLst>
                  <a:gd name="connsiteX0" fmla="*/ 0 w 596722"/>
                  <a:gd name="connsiteY0" fmla="*/ 30599 h 131240"/>
                  <a:gd name="connsiteX1" fmla="*/ 76503 w 596722"/>
                  <a:gd name="connsiteY1" fmla="*/ 91797 h 131240"/>
                  <a:gd name="connsiteX2" fmla="*/ 183607 w 596722"/>
                  <a:gd name="connsiteY2" fmla="*/ 122396 h 131240"/>
                  <a:gd name="connsiteX3" fmla="*/ 550820 w 596722"/>
                  <a:gd name="connsiteY3" fmla="*/ 76498 h 131240"/>
                  <a:gd name="connsiteX4" fmla="*/ 596722 w 596722"/>
                  <a:gd name="connsiteY4" fmla="*/ 0 h 13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22" h="131240">
                    <a:moveTo>
                      <a:pt x="0" y="30599"/>
                    </a:moveTo>
                    <a:cubicBezTo>
                      <a:pt x="25501" y="50998"/>
                      <a:pt x="48810" y="74490"/>
                      <a:pt x="76503" y="91797"/>
                    </a:cubicBezTo>
                    <a:cubicBezTo>
                      <a:pt x="91139" y="100944"/>
                      <a:pt x="173534" y="119878"/>
                      <a:pt x="183607" y="122396"/>
                    </a:cubicBezTo>
                    <a:cubicBezTo>
                      <a:pt x="247528" y="119352"/>
                      <a:pt x="462991" y="164321"/>
                      <a:pt x="550820" y="76498"/>
                    </a:cubicBezTo>
                    <a:cubicBezTo>
                      <a:pt x="569286" y="58033"/>
                      <a:pt x="584647" y="24149"/>
                      <a:pt x="596722"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6" name="Forme libre 55"/>
              <p:cNvSpPr/>
              <p:nvPr/>
            </p:nvSpPr>
            <p:spPr>
              <a:xfrm>
                <a:off x="3932243" y="1422853"/>
                <a:ext cx="1317813" cy="1193361"/>
              </a:xfrm>
              <a:custGeom>
                <a:avLst/>
                <a:gdLst>
                  <a:gd name="connsiteX0" fmla="*/ 367214 w 1317813"/>
                  <a:gd name="connsiteY0" fmla="*/ 30599 h 1193361"/>
                  <a:gd name="connsiteX1" fmla="*/ 214208 w 1317813"/>
                  <a:gd name="connsiteY1" fmla="*/ 61198 h 1193361"/>
                  <a:gd name="connsiteX2" fmla="*/ 183607 w 1317813"/>
                  <a:gd name="connsiteY2" fmla="*/ 107097 h 1193361"/>
                  <a:gd name="connsiteX3" fmla="*/ 137705 w 1317813"/>
                  <a:gd name="connsiteY3" fmla="*/ 152995 h 1193361"/>
                  <a:gd name="connsiteX4" fmla="*/ 107104 w 1317813"/>
                  <a:gd name="connsiteY4" fmla="*/ 260092 h 1193361"/>
                  <a:gd name="connsiteX5" fmla="*/ 76503 w 1317813"/>
                  <a:gd name="connsiteY5" fmla="*/ 305990 h 1193361"/>
                  <a:gd name="connsiteX6" fmla="*/ 61202 w 1317813"/>
                  <a:gd name="connsiteY6" fmla="*/ 351889 h 1193361"/>
                  <a:gd name="connsiteX7" fmla="*/ 0 w 1317813"/>
                  <a:gd name="connsiteY7" fmla="*/ 474285 h 1193361"/>
                  <a:gd name="connsiteX8" fmla="*/ 30601 w 1317813"/>
                  <a:gd name="connsiteY8" fmla="*/ 826173 h 1193361"/>
                  <a:gd name="connsiteX9" fmla="*/ 76503 w 1317813"/>
                  <a:gd name="connsiteY9" fmla="*/ 856772 h 1193361"/>
                  <a:gd name="connsiteX10" fmla="*/ 91803 w 1317813"/>
                  <a:gd name="connsiteY10" fmla="*/ 902671 h 1193361"/>
                  <a:gd name="connsiteX11" fmla="*/ 137705 w 1317813"/>
                  <a:gd name="connsiteY11" fmla="*/ 933270 h 1193361"/>
                  <a:gd name="connsiteX12" fmla="*/ 183607 w 1317813"/>
                  <a:gd name="connsiteY12" fmla="*/ 979168 h 1193361"/>
                  <a:gd name="connsiteX13" fmla="*/ 275410 w 1317813"/>
                  <a:gd name="connsiteY13" fmla="*/ 1009767 h 1193361"/>
                  <a:gd name="connsiteX14" fmla="*/ 321312 w 1317813"/>
                  <a:gd name="connsiteY14" fmla="*/ 1040366 h 1193361"/>
                  <a:gd name="connsiteX15" fmla="*/ 382514 w 1317813"/>
                  <a:gd name="connsiteY15" fmla="*/ 1086265 h 1193361"/>
                  <a:gd name="connsiteX16" fmla="*/ 489618 w 1317813"/>
                  <a:gd name="connsiteY16" fmla="*/ 1116864 h 1193361"/>
                  <a:gd name="connsiteX17" fmla="*/ 596722 w 1317813"/>
                  <a:gd name="connsiteY17" fmla="*/ 1178062 h 1193361"/>
                  <a:gd name="connsiteX18" fmla="*/ 642624 w 1317813"/>
                  <a:gd name="connsiteY18" fmla="*/ 1193361 h 1193361"/>
                  <a:gd name="connsiteX19" fmla="*/ 902733 w 1317813"/>
                  <a:gd name="connsiteY19" fmla="*/ 1147463 h 1193361"/>
                  <a:gd name="connsiteX20" fmla="*/ 1009837 w 1317813"/>
                  <a:gd name="connsiteY20" fmla="*/ 1086265 h 1193361"/>
                  <a:gd name="connsiteX21" fmla="*/ 1071039 w 1317813"/>
                  <a:gd name="connsiteY21" fmla="*/ 1055666 h 1193361"/>
                  <a:gd name="connsiteX22" fmla="*/ 1101641 w 1317813"/>
                  <a:gd name="connsiteY22" fmla="*/ 1025067 h 1193361"/>
                  <a:gd name="connsiteX23" fmla="*/ 1147542 w 1317813"/>
                  <a:gd name="connsiteY23" fmla="*/ 994468 h 1193361"/>
                  <a:gd name="connsiteX24" fmla="*/ 1208745 w 1317813"/>
                  <a:gd name="connsiteY24" fmla="*/ 902671 h 1193361"/>
                  <a:gd name="connsiteX25" fmla="*/ 1239346 w 1317813"/>
                  <a:gd name="connsiteY25" fmla="*/ 856772 h 1193361"/>
                  <a:gd name="connsiteX26" fmla="*/ 1285247 w 1317813"/>
                  <a:gd name="connsiteY26" fmla="*/ 826173 h 1193361"/>
                  <a:gd name="connsiteX27" fmla="*/ 1285247 w 1317813"/>
                  <a:gd name="connsiteY27" fmla="*/ 367188 h 1193361"/>
                  <a:gd name="connsiteX28" fmla="*/ 1269947 w 1317813"/>
                  <a:gd name="connsiteY28" fmla="*/ 321290 h 1193361"/>
                  <a:gd name="connsiteX29" fmla="*/ 1208745 w 1317813"/>
                  <a:gd name="connsiteY29" fmla="*/ 275391 h 1193361"/>
                  <a:gd name="connsiteX30" fmla="*/ 1101641 w 1317813"/>
                  <a:gd name="connsiteY30" fmla="*/ 183594 h 1193361"/>
                  <a:gd name="connsiteX31" fmla="*/ 1055739 w 1317813"/>
                  <a:gd name="connsiteY31" fmla="*/ 168295 h 1193361"/>
                  <a:gd name="connsiteX32" fmla="*/ 1009837 w 1317813"/>
                  <a:gd name="connsiteY32" fmla="*/ 137696 h 1193361"/>
                  <a:gd name="connsiteX33" fmla="*/ 902733 w 1317813"/>
                  <a:gd name="connsiteY33" fmla="*/ 107097 h 1193361"/>
                  <a:gd name="connsiteX34" fmla="*/ 719127 w 1317813"/>
                  <a:gd name="connsiteY34" fmla="*/ 30599 h 1193361"/>
                  <a:gd name="connsiteX35" fmla="*/ 596722 w 1317813"/>
                  <a:gd name="connsiteY35" fmla="*/ 0 h 1193361"/>
                  <a:gd name="connsiteX36" fmla="*/ 367214 w 1317813"/>
                  <a:gd name="connsiteY36" fmla="*/ 15300 h 1193361"/>
                  <a:gd name="connsiteX37" fmla="*/ 290711 w 1317813"/>
                  <a:gd name="connsiteY37" fmla="*/ 30599 h 11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7813" h="1193361">
                    <a:moveTo>
                      <a:pt x="367214" y="30599"/>
                    </a:moveTo>
                    <a:cubicBezTo>
                      <a:pt x="316212" y="40799"/>
                      <a:pt x="262219" y="41195"/>
                      <a:pt x="214208" y="61198"/>
                    </a:cubicBezTo>
                    <a:cubicBezTo>
                      <a:pt x="197234" y="68270"/>
                      <a:pt x="195379" y="92971"/>
                      <a:pt x="183607" y="107097"/>
                    </a:cubicBezTo>
                    <a:cubicBezTo>
                      <a:pt x="169754" y="123719"/>
                      <a:pt x="153006" y="137696"/>
                      <a:pt x="137705" y="152995"/>
                    </a:cubicBezTo>
                    <a:cubicBezTo>
                      <a:pt x="132804" y="172597"/>
                      <a:pt x="118077" y="238148"/>
                      <a:pt x="107104" y="260092"/>
                    </a:cubicBezTo>
                    <a:cubicBezTo>
                      <a:pt x="98880" y="276538"/>
                      <a:pt x="84727" y="289544"/>
                      <a:pt x="76503" y="305990"/>
                    </a:cubicBezTo>
                    <a:cubicBezTo>
                      <a:pt x="69290" y="320415"/>
                      <a:pt x="67876" y="337207"/>
                      <a:pt x="61202" y="351889"/>
                    </a:cubicBezTo>
                    <a:cubicBezTo>
                      <a:pt x="42325" y="393415"/>
                      <a:pt x="0" y="474285"/>
                      <a:pt x="0" y="474285"/>
                    </a:cubicBezTo>
                    <a:cubicBezTo>
                      <a:pt x="10200" y="591581"/>
                      <a:pt x="7509" y="710721"/>
                      <a:pt x="30601" y="826173"/>
                    </a:cubicBezTo>
                    <a:cubicBezTo>
                      <a:pt x="34208" y="844205"/>
                      <a:pt x="65015" y="842413"/>
                      <a:pt x="76503" y="856772"/>
                    </a:cubicBezTo>
                    <a:cubicBezTo>
                      <a:pt x="86578" y="869365"/>
                      <a:pt x="81728" y="890078"/>
                      <a:pt x="91803" y="902671"/>
                    </a:cubicBezTo>
                    <a:cubicBezTo>
                      <a:pt x="103291" y="917030"/>
                      <a:pt x="123578" y="921498"/>
                      <a:pt x="137705" y="933270"/>
                    </a:cubicBezTo>
                    <a:cubicBezTo>
                      <a:pt x="154328" y="947121"/>
                      <a:pt x="164692" y="968661"/>
                      <a:pt x="183607" y="979168"/>
                    </a:cubicBezTo>
                    <a:cubicBezTo>
                      <a:pt x="211804" y="994832"/>
                      <a:pt x="275410" y="1009767"/>
                      <a:pt x="275410" y="1009767"/>
                    </a:cubicBezTo>
                    <a:cubicBezTo>
                      <a:pt x="290711" y="1019967"/>
                      <a:pt x="306348" y="1029678"/>
                      <a:pt x="321312" y="1040366"/>
                    </a:cubicBezTo>
                    <a:cubicBezTo>
                      <a:pt x="342063" y="1055187"/>
                      <a:pt x="360373" y="1073614"/>
                      <a:pt x="382514" y="1086265"/>
                    </a:cubicBezTo>
                    <a:cubicBezTo>
                      <a:pt x="399583" y="1096018"/>
                      <a:pt x="476375" y="1113553"/>
                      <a:pt x="489618" y="1116864"/>
                    </a:cubicBezTo>
                    <a:cubicBezTo>
                      <a:pt x="535715" y="1147593"/>
                      <a:pt x="542370" y="1154770"/>
                      <a:pt x="596722" y="1178062"/>
                    </a:cubicBezTo>
                    <a:cubicBezTo>
                      <a:pt x="611546" y="1184415"/>
                      <a:pt x="627323" y="1188261"/>
                      <a:pt x="642624" y="1193361"/>
                    </a:cubicBezTo>
                    <a:cubicBezTo>
                      <a:pt x="729327" y="1178062"/>
                      <a:pt x="817084" y="1167854"/>
                      <a:pt x="902733" y="1147463"/>
                    </a:cubicBezTo>
                    <a:cubicBezTo>
                      <a:pt x="942368" y="1138027"/>
                      <a:pt x="975606" y="1105825"/>
                      <a:pt x="1009837" y="1086265"/>
                    </a:cubicBezTo>
                    <a:cubicBezTo>
                      <a:pt x="1029640" y="1074949"/>
                      <a:pt x="1052061" y="1068317"/>
                      <a:pt x="1071039" y="1055666"/>
                    </a:cubicBezTo>
                    <a:cubicBezTo>
                      <a:pt x="1083042" y="1047665"/>
                      <a:pt x="1090376" y="1034078"/>
                      <a:pt x="1101641" y="1025067"/>
                    </a:cubicBezTo>
                    <a:cubicBezTo>
                      <a:pt x="1116000" y="1013580"/>
                      <a:pt x="1132242" y="1004668"/>
                      <a:pt x="1147542" y="994468"/>
                    </a:cubicBezTo>
                    <a:lnTo>
                      <a:pt x="1208745" y="902671"/>
                    </a:lnTo>
                    <a:cubicBezTo>
                      <a:pt x="1218945" y="887371"/>
                      <a:pt x="1224046" y="866972"/>
                      <a:pt x="1239346" y="856772"/>
                    </a:cubicBezTo>
                    <a:lnTo>
                      <a:pt x="1285247" y="826173"/>
                    </a:lnTo>
                    <a:cubicBezTo>
                      <a:pt x="1342885" y="653278"/>
                      <a:pt x="1311743" y="764601"/>
                      <a:pt x="1285247" y="367188"/>
                    </a:cubicBezTo>
                    <a:cubicBezTo>
                      <a:pt x="1284174" y="351097"/>
                      <a:pt x="1280272" y="333679"/>
                      <a:pt x="1269947" y="321290"/>
                    </a:cubicBezTo>
                    <a:cubicBezTo>
                      <a:pt x="1253622" y="301701"/>
                      <a:pt x="1228107" y="291986"/>
                      <a:pt x="1208745" y="275391"/>
                    </a:cubicBezTo>
                    <a:cubicBezTo>
                      <a:pt x="1154487" y="228887"/>
                      <a:pt x="1168750" y="221939"/>
                      <a:pt x="1101641" y="183594"/>
                    </a:cubicBezTo>
                    <a:cubicBezTo>
                      <a:pt x="1087638" y="175593"/>
                      <a:pt x="1071040" y="173395"/>
                      <a:pt x="1055739" y="168295"/>
                    </a:cubicBezTo>
                    <a:cubicBezTo>
                      <a:pt x="1040438" y="158095"/>
                      <a:pt x="1026285" y="145919"/>
                      <a:pt x="1009837" y="137696"/>
                    </a:cubicBezTo>
                    <a:cubicBezTo>
                      <a:pt x="987881" y="126719"/>
                      <a:pt x="922349" y="112000"/>
                      <a:pt x="902733" y="107097"/>
                    </a:cubicBezTo>
                    <a:cubicBezTo>
                      <a:pt x="828366" y="57522"/>
                      <a:pt x="843246" y="61626"/>
                      <a:pt x="719127" y="30599"/>
                    </a:cubicBezTo>
                    <a:lnTo>
                      <a:pt x="596722" y="0"/>
                    </a:lnTo>
                    <a:cubicBezTo>
                      <a:pt x="520219" y="5100"/>
                      <a:pt x="443465" y="7274"/>
                      <a:pt x="367214" y="15300"/>
                    </a:cubicBezTo>
                    <a:cubicBezTo>
                      <a:pt x="210113" y="31836"/>
                      <a:pt x="349098" y="30599"/>
                      <a:pt x="290711" y="3059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67" name="Grouper 66"/>
            <p:cNvGrpSpPr/>
            <p:nvPr/>
          </p:nvGrpSpPr>
          <p:grpSpPr>
            <a:xfrm>
              <a:off x="8154600" y="5477260"/>
              <a:ext cx="367213" cy="744329"/>
              <a:chOff x="3412026" y="1422853"/>
              <a:chExt cx="2249297" cy="4559251"/>
            </a:xfrm>
          </p:grpSpPr>
          <p:sp>
            <p:nvSpPr>
              <p:cNvPr id="68" name="Forme libre 67"/>
              <p:cNvSpPr/>
              <p:nvPr/>
            </p:nvSpPr>
            <p:spPr>
              <a:xfrm>
                <a:off x="4528967" y="2631514"/>
                <a:ext cx="0" cy="1667645"/>
              </a:xfrm>
              <a:custGeom>
                <a:avLst/>
                <a:gdLst>
                  <a:gd name="connsiteX0" fmla="*/ 0 w 0"/>
                  <a:gd name="connsiteY0" fmla="*/ 0 h 1667645"/>
                  <a:gd name="connsiteX1" fmla="*/ 0 w 0"/>
                  <a:gd name="connsiteY1" fmla="*/ 1667645 h 1667645"/>
                </a:gdLst>
                <a:ahLst/>
                <a:cxnLst>
                  <a:cxn ang="0">
                    <a:pos x="connsiteX0" y="connsiteY0"/>
                  </a:cxn>
                  <a:cxn ang="0">
                    <a:pos x="connsiteX1" y="connsiteY1"/>
                  </a:cxn>
                </a:cxnLst>
                <a:rect l="l" t="t" r="r" b="b"/>
                <a:pathLst>
                  <a:path h="1667645">
                    <a:moveTo>
                      <a:pt x="0" y="0"/>
                    </a:moveTo>
                    <a:lnTo>
                      <a:pt x="0" y="1667645"/>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9" name="Forme libre 68"/>
              <p:cNvSpPr/>
              <p:nvPr/>
            </p:nvSpPr>
            <p:spPr>
              <a:xfrm>
                <a:off x="3947546" y="4283859"/>
                <a:ext cx="596722" cy="1698245"/>
              </a:xfrm>
              <a:custGeom>
                <a:avLst/>
                <a:gdLst>
                  <a:gd name="connsiteX0" fmla="*/ 596722 w 596722"/>
                  <a:gd name="connsiteY0" fmla="*/ 0 h 1698245"/>
                  <a:gd name="connsiteX1" fmla="*/ 581421 w 596722"/>
                  <a:gd name="connsiteY1" fmla="*/ 198894 h 1698245"/>
                  <a:gd name="connsiteX2" fmla="*/ 550820 w 596722"/>
                  <a:gd name="connsiteY2" fmla="*/ 290691 h 1698245"/>
                  <a:gd name="connsiteX3" fmla="*/ 535519 w 596722"/>
                  <a:gd name="connsiteY3" fmla="*/ 413087 h 1698245"/>
                  <a:gd name="connsiteX4" fmla="*/ 489618 w 596722"/>
                  <a:gd name="connsiteY4" fmla="*/ 566082 h 1698245"/>
                  <a:gd name="connsiteX5" fmla="*/ 474317 w 596722"/>
                  <a:gd name="connsiteY5" fmla="*/ 611980 h 1698245"/>
                  <a:gd name="connsiteX6" fmla="*/ 459017 w 596722"/>
                  <a:gd name="connsiteY6" fmla="*/ 719077 h 1698245"/>
                  <a:gd name="connsiteX7" fmla="*/ 413115 w 596722"/>
                  <a:gd name="connsiteY7" fmla="*/ 841473 h 1698245"/>
                  <a:gd name="connsiteX8" fmla="*/ 382514 w 596722"/>
                  <a:gd name="connsiteY8" fmla="*/ 994468 h 1698245"/>
                  <a:gd name="connsiteX9" fmla="*/ 367213 w 596722"/>
                  <a:gd name="connsiteY9" fmla="*/ 1040366 h 1698245"/>
                  <a:gd name="connsiteX10" fmla="*/ 336612 w 596722"/>
                  <a:gd name="connsiteY10" fmla="*/ 1162762 h 1698245"/>
                  <a:gd name="connsiteX11" fmla="*/ 321312 w 596722"/>
                  <a:gd name="connsiteY11" fmla="*/ 1208661 h 1698245"/>
                  <a:gd name="connsiteX12" fmla="*/ 306011 w 596722"/>
                  <a:gd name="connsiteY12" fmla="*/ 1300458 h 1698245"/>
                  <a:gd name="connsiteX13" fmla="*/ 275410 w 596722"/>
                  <a:gd name="connsiteY13" fmla="*/ 1392255 h 1698245"/>
                  <a:gd name="connsiteX14" fmla="*/ 229508 w 596722"/>
                  <a:gd name="connsiteY14" fmla="*/ 1514651 h 1698245"/>
                  <a:gd name="connsiteX15" fmla="*/ 214208 w 596722"/>
                  <a:gd name="connsiteY15" fmla="*/ 1575849 h 1698245"/>
                  <a:gd name="connsiteX16" fmla="*/ 198907 w 596722"/>
                  <a:gd name="connsiteY16" fmla="*/ 1621747 h 1698245"/>
                  <a:gd name="connsiteX17" fmla="*/ 137705 w 596722"/>
                  <a:gd name="connsiteY17" fmla="*/ 1637047 h 1698245"/>
                  <a:gd name="connsiteX18" fmla="*/ 0 w 596722"/>
                  <a:gd name="connsiteY18" fmla="*/ 1560549 h 1698245"/>
                  <a:gd name="connsiteX19" fmla="*/ 15300 w 596722"/>
                  <a:gd name="connsiteY19" fmla="*/ 1682945 h 1698245"/>
                  <a:gd name="connsiteX20" fmla="*/ 61202 w 596722"/>
                  <a:gd name="connsiteY20" fmla="*/ 1698245 h 1698245"/>
                  <a:gd name="connsiteX21" fmla="*/ 168306 w 596722"/>
                  <a:gd name="connsiteY21" fmla="*/ 1682945 h 1698245"/>
                  <a:gd name="connsiteX22" fmla="*/ 214208 w 596722"/>
                  <a:gd name="connsiteY22" fmla="*/ 1591148 h 1698245"/>
                  <a:gd name="connsiteX23" fmla="*/ 214208 w 596722"/>
                  <a:gd name="connsiteY23" fmla="*/ 1575849 h 16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6722" h="1698245">
                    <a:moveTo>
                      <a:pt x="596722" y="0"/>
                    </a:moveTo>
                    <a:cubicBezTo>
                      <a:pt x="591622" y="66298"/>
                      <a:pt x="591792" y="133214"/>
                      <a:pt x="581421" y="198894"/>
                    </a:cubicBezTo>
                    <a:cubicBezTo>
                      <a:pt x="576390" y="230754"/>
                      <a:pt x="557579" y="259153"/>
                      <a:pt x="550820" y="290691"/>
                    </a:cubicBezTo>
                    <a:cubicBezTo>
                      <a:pt x="542204" y="330894"/>
                      <a:pt x="542279" y="372530"/>
                      <a:pt x="535519" y="413087"/>
                    </a:cubicBezTo>
                    <a:cubicBezTo>
                      <a:pt x="527810" y="459335"/>
                      <a:pt x="503224" y="525268"/>
                      <a:pt x="489618" y="566082"/>
                    </a:cubicBezTo>
                    <a:lnTo>
                      <a:pt x="474317" y="611980"/>
                    </a:lnTo>
                    <a:cubicBezTo>
                      <a:pt x="469217" y="647679"/>
                      <a:pt x="466090" y="683716"/>
                      <a:pt x="459017" y="719077"/>
                    </a:cubicBezTo>
                    <a:cubicBezTo>
                      <a:pt x="451925" y="754533"/>
                      <a:pt x="420934" y="812152"/>
                      <a:pt x="413115" y="841473"/>
                    </a:cubicBezTo>
                    <a:cubicBezTo>
                      <a:pt x="399714" y="891725"/>
                      <a:pt x="398962" y="945129"/>
                      <a:pt x="382514" y="994468"/>
                    </a:cubicBezTo>
                    <a:cubicBezTo>
                      <a:pt x="377414" y="1009767"/>
                      <a:pt x="371457" y="1024807"/>
                      <a:pt x="367213" y="1040366"/>
                    </a:cubicBezTo>
                    <a:cubicBezTo>
                      <a:pt x="356147" y="1080938"/>
                      <a:pt x="349911" y="1122866"/>
                      <a:pt x="336612" y="1162762"/>
                    </a:cubicBezTo>
                    <a:cubicBezTo>
                      <a:pt x="331512" y="1178062"/>
                      <a:pt x="324811" y="1192918"/>
                      <a:pt x="321312" y="1208661"/>
                    </a:cubicBezTo>
                    <a:cubicBezTo>
                      <a:pt x="314582" y="1238943"/>
                      <a:pt x="313535" y="1270363"/>
                      <a:pt x="306011" y="1300458"/>
                    </a:cubicBezTo>
                    <a:cubicBezTo>
                      <a:pt x="298188" y="1331749"/>
                      <a:pt x="283234" y="1360964"/>
                      <a:pt x="275410" y="1392255"/>
                    </a:cubicBezTo>
                    <a:cubicBezTo>
                      <a:pt x="254577" y="1475579"/>
                      <a:pt x="269513" y="1434646"/>
                      <a:pt x="229508" y="1514651"/>
                    </a:cubicBezTo>
                    <a:cubicBezTo>
                      <a:pt x="224408" y="1535050"/>
                      <a:pt x="219985" y="1555631"/>
                      <a:pt x="214208" y="1575849"/>
                    </a:cubicBezTo>
                    <a:cubicBezTo>
                      <a:pt x="209777" y="1591356"/>
                      <a:pt x="211500" y="1611673"/>
                      <a:pt x="198907" y="1621747"/>
                    </a:cubicBezTo>
                    <a:cubicBezTo>
                      <a:pt x="182486" y="1634883"/>
                      <a:pt x="158106" y="1631947"/>
                      <a:pt x="137705" y="1637047"/>
                    </a:cubicBezTo>
                    <a:cubicBezTo>
                      <a:pt x="32481" y="1566903"/>
                      <a:pt x="80791" y="1587479"/>
                      <a:pt x="0" y="1560549"/>
                    </a:cubicBezTo>
                    <a:cubicBezTo>
                      <a:pt x="5100" y="1601348"/>
                      <a:pt x="-1400" y="1645373"/>
                      <a:pt x="15300" y="1682945"/>
                    </a:cubicBezTo>
                    <a:cubicBezTo>
                      <a:pt x="21851" y="1697683"/>
                      <a:pt x="45074" y="1698245"/>
                      <a:pt x="61202" y="1698245"/>
                    </a:cubicBezTo>
                    <a:cubicBezTo>
                      <a:pt x="97266" y="1698245"/>
                      <a:pt x="132605" y="1688045"/>
                      <a:pt x="168306" y="1682945"/>
                    </a:cubicBezTo>
                    <a:cubicBezTo>
                      <a:pt x="198223" y="1638073"/>
                      <a:pt x="201538" y="1641823"/>
                      <a:pt x="214208" y="1591148"/>
                    </a:cubicBezTo>
                    <a:cubicBezTo>
                      <a:pt x="215445" y="1586201"/>
                      <a:pt x="214208" y="1580949"/>
                      <a:pt x="214208" y="15758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0" name="Forme libre 69"/>
              <p:cNvSpPr/>
              <p:nvPr/>
            </p:nvSpPr>
            <p:spPr>
              <a:xfrm>
                <a:off x="4528967" y="4299159"/>
                <a:ext cx="445089" cy="1592535"/>
              </a:xfrm>
              <a:custGeom>
                <a:avLst/>
                <a:gdLst>
                  <a:gd name="connsiteX0" fmla="*/ 0 w 445089"/>
                  <a:gd name="connsiteY0" fmla="*/ 0 h 1592535"/>
                  <a:gd name="connsiteX1" fmla="*/ 30601 w 445089"/>
                  <a:gd name="connsiteY1" fmla="*/ 275391 h 1592535"/>
                  <a:gd name="connsiteX2" fmla="*/ 61202 w 445089"/>
                  <a:gd name="connsiteY2" fmla="*/ 336589 h 1592535"/>
                  <a:gd name="connsiteX3" fmla="*/ 76503 w 445089"/>
                  <a:gd name="connsiteY3" fmla="*/ 413086 h 1592535"/>
                  <a:gd name="connsiteX4" fmla="*/ 107104 w 445089"/>
                  <a:gd name="connsiteY4" fmla="*/ 627279 h 1592535"/>
                  <a:gd name="connsiteX5" fmla="*/ 122405 w 445089"/>
                  <a:gd name="connsiteY5" fmla="*/ 1438153 h 1592535"/>
                  <a:gd name="connsiteX6" fmla="*/ 137705 w 445089"/>
                  <a:gd name="connsiteY6" fmla="*/ 1484051 h 1592535"/>
                  <a:gd name="connsiteX7" fmla="*/ 214208 w 445089"/>
                  <a:gd name="connsiteY7" fmla="*/ 1560549 h 1592535"/>
                  <a:gd name="connsiteX8" fmla="*/ 306011 w 445089"/>
                  <a:gd name="connsiteY8" fmla="*/ 1591148 h 1592535"/>
                  <a:gd name="connsiteX9" fmla="*/ 428416 w 445089"/>
                  <a:gd name="connsiteY9" fmla="*/ 1575848 h 1592535"/>
                  <a:gd name="connsiteX10" fmla="*/ 367214 w 445089"/>
                  <a:gd name="connsiteY10" fmla="*/ 1453452 h 1592535"/>
                  <a:gd name="connsiteX11" fmla="*/ 275410 w 445089"/>
                  <a:gd name="connsiteY11" fmla="*/ 1422853 h 1592535"/>
                  <a:gd name="connsiteX12" fmla="*/ 137705 w 445089"/>
                  <a:gd name="connsiteY12" fmla="*/ 1468752 h 1592535"/>
                  <a:gd name="connsiteX13" fmla="*/ 137705 w 445089"/>
                  <a:gd name="connsiteY13" fmla="*/ 1484051 h 159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89" h="1592535">
                    <a:moveTo>
                      <a:pt x="0" y="0"/>
                    </a:moveTo>
                    <a:cubicBezTo>
                      <a:pt x="6478" y="97157"/>
                      <a:pt x="-6862" y="187982"/>
                      <a:pt x="30601" y="275391"/>
                    </a:cubicBezTo>
                    <a:cubicBezTo>
                      <a:pt x="39586" y="296354"/>
                      <a:pt x="51002" y="316190"/>
                      <a:pt x="61202" y="336589"/>
                    </a:cubicBezTo>
                    <a:cubicBezTo>
                      <a:pt x="66302" y="362088"/>
                      <a:pt x="73277" y="387283"/>
                      <a:pt x="76503" y="413086"/>
                    </a:cubicBezTo>
                    <a:cubicBezTo>
                      <a:pt x="103321" y="627612"/>
                      <a:pt x="71111" y="519305"/>
                      <a:pt x="107104" y="627279"/>
                    </a:cubicBezTo>
                    <a:cubicBezTo>
                      <a:pt x="112204" y="897570"/>
                      <a:pt x="112756" y="1167986"/>
                      <a:pt x="122405" y="1438153"/>
                    </a:cubicBezTo>
                    <a:cubicBezTo>
                      <a:pt x="122981" y="1454270"/>
                      <a:pt x="130492" y="1469627"/>
                      <a:pt x="137705" y="1484051"/>
                    </a:cubicBezTo>
                    <a:cubicBezTo>
                      <a:pt x="156649" y="1521937"/>
                      <a:pt x="174864" y="1543064"/>
                      <a:pt x="214208" y="1560549"/>
                    </a:cubicBezTo>
                    <a:cubicBezTo>
                      <a:pt x="243684" y="1573649"/>
                      <a:pt x="306011" y="1591148"/>
                      <a:pt x="306011" y="1591148"/>
                    </a:cubicBezTo>
                    <a:cubicBezTo>
                      <a:pt x="346813" y="1586048"/>
                      <a:pt x="399339" y="1604923"/>
                      <a:pt x="428416" y="1575848"/>
                    </a:cubicBezTo>
                    <a:cubicBezTo>
                      <a:pt x="480279" y="1523989"/>
                      <a:pt x="397322" y="1466832"/>
                      <a:pt x="367214" y="1453452"/>
                    </a:cubicBezTo>
                    <a:cubicBezTo>
                      <a:pt x="337737" y="1440352"/>
                      <a:pt x="275410" y="1422853"/>
                      <a:pt x="275410" y="1422853"/>
                    </a:cubicBezTo>
                    <a:cubicBezTo>
                      <a:pt x="213864" y="1433110"/>
                      <a:pt x="180735" y="1425726"/>
                      <a:pt x="137705" y="1468752"/>
                    </a:cubicBezTo>
                    <a:lnTo>
                      <a:pt x="137705" y="1484051"/>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1" name="Forme libre 70"/>
              <p:cNvSpPr/>
              <p:nvPr/>
            </p:nvSpPr>
            <p:spPr>
              <a:xfrm>
                <a:off x="3412026" y="2937504"/>
                <a:ext cx="1101641" cy="1040365"/>
              </a:xfrm>
              <a:custGeom>
                <a:avLst/>
                <a:gdLst>
                  <a:gd name="connsiteX0" fmla="*/ 1101641 w 1101641"/>
                  <a:gd name="connsiteY0" fmla="*/ 0 h 1040365"/>
                  <a:gd name="connsiteX1" fmla="*/ 872132 w 1101641"/>
                  <a:gd name="connsiteY1" fmla="*/ 198893 h 1040365"/>
                  <a:gd name="connsiteX2" fmla="*/ 826230 w 1101641"/>
                  <a:gd name="connsiteY2" fmla="*/ 244792 h 1040365"/>
                  <a:gd name="connsiteX3" fmla="*/ 795629 w 1101641"/>
                  <a:gd name="connsiteY3" fmla="*/ 290690 h 1040365"/>
                  <a:gd name="connsiteX4" fmla="*/ 642624 w 1101641"/>
                  <a:gd name="connsiteY4" fmla="*/ 428386 h 1040365"/>
                  <a:gd name="connsiteX5" fmla="*/ 520219 w 1101641"/>
                  <a:gd name="connsiteY5" fmla="*/ 566081 h 1040365"/>
                  <a:gd name="connsiteX6" fmla="*/ 382514 w 1101641"/>
                  <a:gd name="connsiteY6" fmla="*/ 688477 h 1040365"/>
                  <a:gd name="connsiteX7" fmla="*/ 367213 w 1101641"/>
                  <a:gd name="connsiteY7" fmla="*/ 734376 h 1040365"/>
                  <a:gd name="connsiteX8" fmla="*/ 306011 w 1101641"/>
                  <a:gd name="connsiteY8" fmla="*/ 841472 h 1040365"/>
                  <a:gd name="connsiteX9" fmla="*/ 260110 w 1101641"/>
                  <a:gd name="connsiteY9" fmla="*/ 887371 h 1040365"/>
                  <a:gd name="connsiteX10" fmla="*/ 214208 w 1101641"/>
                  <a:gd name="connsiteY10" fmla="*/ 917970 h 1040365"/>
                  <a:gd name="connsiteX11" fmla="*/ 168306 w 1101641"/>
                  <a:gd name="connsiteY11" fmla="*/ 933269 h 1040365"/>
                  <a:gd name="connsiteX12" fmla="*/ 15301 w 1101641"/>
                  <a:gd name="connsiteY12" fmla="*/ 917970 h 1040365"/>
                  <a:gd name="connsiteX13" fmla="*/ 0 w 1101641"/>
                  <a:gd name="connsiteY13" fmla="*/ 963868 h 1040365"/>
                  <a:gd name="connsiteX14" fmla="*/ 15301 w 1101641"/>
                  <a:gd name="connsiteY14" fmla="*/ 1025066 h 1040365"/>
                  <a:gd name="connsiteX15" fmla="*/ 61202 w 1101641"/>
                  <a:gd name="connsiteY15" fmla="*/ 1040365 h 1040365"/>
                  <a:gd name="connsiteX16" fmla="*/ 183607 w 1101641"/>
                  <a:gd name="connsiteY16" fmla="*/ 1025066 h 1040365"/>
                  <a:gd name="connsiteX17" fmla="*/ 198907 w 1101641"/>
                  <a:gd name="connsiteY17" fmla="*/ 979168 h 1040365"/>
                  <a:gd name="connsiteX18" fmla="*/ 214208 w 1101641"/>
                  <a:gd name="connsiteY18" fmla="*/ 872071 h 10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1641" h="1040365">
                    <a:moveTo>
                      <a:pt x="1101641" y="0"/>
                    </a:moveTo>
                    <a:cubicBezTo>
                      <a:pt x="947584" y="110032"/>
                      <a:pt x="1025559" y="45477"/>
                      <a:pt x="872132" y="198893"/>
                    </a:cubicBezTo>
                    <a:cubicBezTo>
                      <a:pt x="856831" y="214193"/>
                      <a:pt x="838233" y="226789"/>
                      <a:pt x="826230" y="244792"/>
                    </a:cubicBezTo>
                    <a:cubicBezTo>
                      <a:pt x="816030" y="260091"/>
                      <a:pt x="808632" y="277688"/>
                      <a:pt x="795629" y="290690"/>
                    </a:cubicBezTo>
                    <a:cubicBezTo>
                      <a:pt x="716616" y="369698"/>
                      <a:pt x="723932" y="306433"/>
                      <a:pt x="642624" y="428386"/>
                    </a:cubicBezTo>
                    <a:cubicBezTo>
                      <a:pt x="534599" y="590411"/>
                      <a:pt x="633500" y="464135"/>
                      <a:pt x="520219" y="566081"/>
                    </a:cubicBezTo>
                    <a:cubicBezTo>
                      <a:pt x="370495" y="700823"/>
                      <a:pt x="483510" y="621151"/>
                      <a:pt x="382514" y="688477"/>
                    </a:cubicBezTo>
                    <a:cubicBezTo>
                      <a:pt x="377414" y="703777"/>
                      <a:pt x="373566" y="719553"/>
                      <a:pt x="367213" y="734376"/>
                    </a:cubicBezTo>
                    <a:cubicBezTo>
                      <a:pt x="354007" y="765187"/>
                      <a:pt x="328609" y="814356"/>
                      <a:pt x="306011" y="841472"/>
                    </a:cubicBezTo>
                    <a:cubicBezTo>
                      <a:pt x="292159" y="858094"/>
                      <a:pt x="276733" y="873520"/>
                      <a:pt x="260110" y="887371"/>
                    </a:cubicBezTo>
                    <a:cubicBezTo>
                      <a:pt x="245983" y="899143"/>
                      <a:pt x="230656" y="909747"/>
                      <a:pt x="214208" y="917970"/>
                    </a:cubicBezTo>
                    <a:cubicBezTo>
                      <a:pt x="199782" y="925182"/>
                      <a:pt x="183607" y="928169"/>
                      <a:pt x="168306" y="933269"/>
                    </a:cubicBezTo>
                    <a:cubicBezTo>
                      <a:pt x="111956" y="895705"/>
                      <a:pt x="102249" y="874499"/>
                      <a:pt x="15301" y="917970"/>
                    </a:cubicBezTo>
                    <a:cubicBezTo>
                      <a:pt x="876" y="925182"/>
                      <a:pt x="5100" y="948569"/>
                      <a:pt x="0" y="963868"/>
                    </a:cubicBezTo>
                    <a:cubicBezTo>
                      <a:pt x="5100" y="984267"/>
                      <a:pt x="2165" y="1008647"/>
                      <a:pt x="15301" y="1025066"/>
                    </a:cubicBezTo>
                    <a:cubicBezTo>
                      <a:pt x="25376" y="1037659"/>
                      <a:pt x="45074" y="1040365"/>
                      <a:pt x="61202" y="1040365"/>
                    </a:cubicBezTo>
                    <a:cubicBezTo>
                      <a:pt x="102321" y="1040365"/>
                      <a:pt x="142805" y="1030166"/>
                      <a:pt x="183607" y="1025066"/>
                    </a:cubicBezTo>
                    <a:cubicBezTo>
                      <a:pt x="188707" y="1009767"/>
                      <a:pt x="195408" y="994911"/>
                      <a:pt x="198907" y="979168"/>
                    </a:cubicBezTo>
                    <a:cubicBezTo>
                      <a:pt x="215047" y="906545"/>
                      <a:pt x="214208" y="914413"/>
                      <a:pt x="214208" y="87207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2" name="Forme libre 71"/>
              <p:cNvSpPr/>
              <p:nvPr/>
            </p:nvSpPr>
            <p:spPr>
              <a:xfrm>
                <a:off x="4528967" y="2952803"/>
                <a:ext cx="1132356" cy="1070965"/>
              </a:xfrm>
              <a:custGeom>
                <a:avLst/>
                <a:gdLst>
                  <a:gd name="connsiteX0" fmla="*/ 0 w 1132356"/>
                  <a:gd name="connsiteY0" fmla="*/ 0 h 1070965"/>
                  <a:gd name="connsiteX1" fmla="*/ 45902 w 1132356"/>
                  <a:gd name="connsiteY1" fmla="*/ 76498 h 1070965"/>
                  <a:gd name="connsiteX2" fmla="*/ 122405 w 1132356"/>
                  <a:gd name="connsiteY2" fmla="*/ 122396 h 1070965"/>
                  <a:gd name="connsiteX3" fmla="*/ 168306 w 1132356"/>
                  <a:gd name="connsiteY3" fmla="*/ 168295 h 1070965"/>
                  <a:gd name="connsiteX4" fmla="*/ 321312 w 1132356"/>
                  <a:gd name="connsiteY4" fmla="*/ 336589 h 1070965"/>
                  <a:gd name="connsiteX5" fmla="*/ 382514 w 1132356"/>
                  <a:gd name="connsiteY5" fmla="*/ 367188 h 1070965"/>
                  <a:gd name="connsiteX6" fmla="*/ 413115 w 1132356"/>
                  <a:gd name="connsiteY6" fmla="*/ 413087 h 1070965"/>
                  <a:gd name="connsiteX7" fmla="*/ 504919 w 1132356"/>
                  <a:gd name="connsiteY7" fmla="*/ 443686 h 1070965"/>
                  <a:gd name="connsiteX8" fmla="*/ 535520 w 1132356"/>
                  <a:gd name="connsiteY8" fmla="*/ 489584 h 1070965"/>
                  <a:gd name="connsiteX9" fmla="*/ 657924 w 1132356"/>
                  <a:gd name="connsiteY9" fmla="*/ 611980 h 1070965"/>
                  <a:gd name="connsiteX10" fmla="*/ 719127 w 1132356"/>
                  <a:gd name="connsiteY10" fmla="*/ 703777 h 1070965"/>
                  <a:gd name="connsiteX11" fmla="*/ 765028 w 1132356"/>
                  <a:gd name="connsiteY11" fmla="*/ 749676 h 1070965"/>
                  <a:gd name="connsiteX12" fmla="*/ 826231 w 1132356"/>
                  <a:gd name="connsiteY12" fmla="*/ 841473 h 1070965"/>
                  <a:gd name="connsiteX13" fmla="*/ 856832 w 1132356"/>
                  <a:gd name="connsiteY13" fmla="*/ 979168 h 1070965"/>
                  <a:gd name="connsiteX14" fmla="*/ 872132 w 1132356"/>
                  <a:gd name="connsiteY14" fmla="*/ 1025066 h 1070965"/>
                  <a:gd name="connsiteX15" fmla="*/ 979236 w 1132356"/>
                  <a:gd name="connsiteY15" fmla="*/ 1070965 h 1070965"/>
                  <a:gd name="connsiteX16" fmla="*/ 1116941 w 1132356"/>
                  <a:gd name="connsiteY16" fmla="*/ 1055665 h 1070965"/>
                  <a:gd name="connsiteX17" fmla="*/ 1132242 w 1132356"/>
                  <a:gd name="connsiteY17" fmla="*/ 1009767 h 1070965"/>
                  <a:gd name="connsiteX18" fmla="*/ 1071040 w 1132356"/>
                  <a:gd name="connsiteY18" fmla="*/ 872072 h 1070965"/>
                  <a:gd name="connsiteX19" fmla="*/ 810930 w 1132356"/>
                  <a:gd name="connsiteY19" fmla="*/ 856772 h 107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2356" h="1070965">
                    <a:moveTo>
                      <a:pt x="0" y="0"/>
                    </a:moveTo>
                    <a:cubicBezTo>
                      <a:pt x="15301" y="25499"/>
                      <a:pt x="24874" y="55471"/>
                      <a:pt x="45902" y="76498"/>
                    </a:cubicBezTo>
                    <a:cubicBezTo>
                      <a:pt x="66931" y="97525"/>
                      <a:pt x="98614" y="104554"/>
                      <a:pt x="122405" y="122396"/>
                    </a:cubicBezTo>
                    <a:cubicBezTo>
                      <a:pt x="139715" y="135378"/>
                      <a:pt x="154224" y="151867"/>
                      <a:pt x="168306" y="168295"/>
                    </a:cubicBezTo>
                    <a:cubicBezTo>
                      <a:pt x="216148" y="224107"/>
                      <a:pt x="252315" y="302093"/>
                      <a:pt x="321312" y="336589"/>
                    </a:cubicBezTo>
                    <a:lnTo>
                      <a:pt x="382514" y="367188"/>
                    </a:lnTo>
                    <a:cubicBezTo>
                      <a:pt x="392714" y="382488"/>
                      <a:pt x="397522" y="403342"/>
                      <a:pt x="413115" y="413087"/>
                    </a:cubicBezTo>
                    <a:cubicBezTo>
                      <a:pt x="440469" y="430182"/>
                      <a:pt x="504919" y="443686"/>
                      <a:pt x="504919" y="443686"/>
                    </a:cubicBezTo>
                    <a:cubicBezTo>
                      <a:pt x="515119" y="458985"/>
                      <a:pt x="523150" y="475978"/>
                      <a:pt x="535520" y="489584"/>
                    </a:cubicBezTo>
                    <a:cubicBezTo>
                      <a:pt x="574335" y="532277"/>
                      <a:pt x="625916" y="563972"/>
                      <a:pt x="657924" y="611980"/>
                    </a:cubicBezTo>
                    <a:cubicBezTo>
                      <a:pt x="678325" y="642579"/>
                      <a:pt x="693122" y="677773"/>
                      <a:pt x="719127" y="703777"/>
                    </a:cubicBezTo>
                    <a:cubicBezTo>
                      <a:pt x="734427" y="719077"/>
                      <a:pt x="751743" y="732597"/>
                      <a:pt x="765028" y="749676"/>
                    </a:cubicBezTo>
                    <a:cubicBezTo>
                      <a:pt x="787607" y="778705"/>
                      <a:pt x="826231" y="841473"/>
                      <a:pt x="826231" y="841473"/>
                    </a:cubicBezTo>
                    <a:cubicBezTo>
                      <a:pt x="860674" y="944796"/>
                      <a:pt x="820928" y="817612"/>
                      <a:pt x="856832" y="979168"/>
                    </a:cubicBezTo>
                    <a:cubicBezTo>
                      <a:pt x="860331" y="994911"/>
                      <a:pt x="860728" y="1013663"/>
                      <a:pt x="872132" y="1025066"/>
                    </a:cubicBezTo>
                    <a:cubicBezTo>
                      <a:pt x="891037" y="1043970"/>
                      <a:pt x="951806" y="1061822"/>
                      <a:pt x="979236" y="1070965"/>
                    </a:cubicBezTo>
                    <a:cubicBezTo>
                      <a:pt x="1025138" y="1065865"/>
                      <a:pt x="1074060" y="1072816"/>
                      <a:pt x="1116941" y="1055665"/>
                    </a:cubicBezTo>
                    <a:cubicBezTo>
                      <a:pt x="1131915" y="1049676"/>
                      <a:pt x="1132242" y="1025894"/>
                      <a:pt x="1132242" y="1009767"/>
                    </a:cubicBezTo>
                    <a:cubicBezTo>
                      <a:pt x="1132242" y="918226"/>
                      <a:pt x="1137818" y="905459"/>
                      <a:pt x="1071040" y="872072"/>
                    </a:cubicBezTo>
                    <a:cubicBezTo>
                      <a:pt x="995279" y="834193"/>
                      <a:pt x="873567" y="856772"/>
                      <a:pt x="810930" y="856772"/>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3" name="Ellipse 72"/>
              <p:cNvSpPr/>
              <p:nvPr/>
            </p:nvSpPr>
            <p:spPr>
              <a:xfrm>
                <a:off x="4345360" y="1912437"/>
                <a:ext cx="45902" cy="61198"/>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Ellipse 73"/>
              <p:cNvSpPr/>
              <p:nvPr/>
            </p:nvSpPr>
            <p:spPr>
              <a:xfrm>
                <a:off x="4650770" y="1927146"/>
                <a:ext cx="45902" cy="6119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Forme libre 74"/>
              <p:cNvSpPr/>
              <p:nvPr/>
            </p:nvSpPr>
            <p:spPr>
              <a:xfrm>
                <a:off x="4284158" y="2187828"/>
                <a:ext cx="596722" cy="131240"/>
              </a:xfrm>
              <a:custGeom>
                <a:avLst/>
                <a:gdLst>
                  <a:gd name="connsiteX0" fmla="*/ 0 w 596722"/>
                  <a:gd name="connsiteY0" fmla="*/ 30599 h 131240"/>
                  <a:gd name="connsiteX1" fmla="*/ 76503 w 596722"/>
                  <a:gd name="connsiteY1" fmla="*/ 91797 h 131240"/>
                  <a:gd name="connsiteX2" fmla="*/ 183607 w 596722"/>
                  <a:gd name="connsiteY2" fmla="*/ 122396 h 131240"/>
                  <a:gd name="connsiteX3" fmla="*/ 550820 w 596722"/>
                  <a:gd name="connsiteY3" fmla="*/ 76498 h 131240"/>
                  <a:gd name="connsiteX4" fmla="*/ 596722 w 596722"/>
                  <a:gd name="connsiteY4" fmla="*/ 0 h 13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22" h="131240">
                    <a:moveTo>
                      <a:pt x="0" y="30599"/>
                    </a:moveTo>
                    <a:cubicBezTo>
                      <a:pt x="25501" y="50998"/>
                      <a:pt x="48810" y="74490"/>
                      <a:pt x="76503" y="91797"/>
                    </a:cubicBezTo>
                    <a:cubicBezTo>
                      <a:pt x="91139" y="100944"/>
                      <a:pt x="173534" y="119878"/>
                      <a:pt x="183607" y="122396"/>
                    </a:cubicBezTo>
                    <a:cubicBezTo>
                      <a:pt x="247528" y="119352"/>
                      <a:pt x="462991" y="164321"/>
                      <a:pt x="550820" y="76498"/>
                    </a:cubicBezTo>
                    <a:cubicBezTo>
                      <a:pt x="569286" y="58033"/>
                      <a:pt x="584647" y="24149"/>
                      <a:pt x="596722"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6" name="Forme libre 75"/>
              <p:cNvSpPr/>
              <p:nvPr/>
            </p:nvSpPr>
            <p:spPr>
              <a:xfrm>
                <a:off x="3932243" y="1422853"/>
                <a:ext cx="1317813" cy="1193361"/>
              </a:xfrm>
              <a:custGeom>
                <a:avLst/>
                <a:gdLst>
                  <a:gd name="connsiteX0" fmla="*/ 367214 w 1317813"/>
                  <a:gd name="connsiteY0" fmla="*/ 30599 h 1193361"/>
                  <a:gd name="connsiteX1" fmla="*/ 214208 w 1317813"/>
                  <a:gd name="connsiteY1" fmla="*/ 61198 h 1193361"/>
                  <a:gd name="connsiteX2" fmla="*/ 183607 w 1317813"/>
                  <a:gd name="connsiteY2" fmla="*/ 107097 h 1193361"/>
                  <a:gd name="connsiteX3" fmla="*/ 137705 w 1317813"/>
                  <a:gd name="connsiteY3" fmla="*/ 152995 h 1193361"/>
                  <a:gd name="connsiteX4" fmla="*/ 107104 w 1317813"/>
                  <a:gd name="connsiteY4" fmla="*/ 260092 h 1193361"/>
                  <a:gd name="connsiteX5" fmla="*/ 76503 w 1317813"/>
                  <a:gd name="connsiteY5" fmla="*/ 305990 h 1193361"/>
                  <a:gd name="connsiteX6" fmla="*/ 61202 w 1317813"/>
                  <a:gd name="connsiteY6" fmla="*/ 351889 h 1193361"/>
                  <a:gd name="connsiteX7" fmla="*/ 0 w 1317813"/>
                  <a:gd name="connsiteY7" fmla="*/ 474285 h 1193361"/>
                  <a:gd name="connsiteX8" fmla="*/ 30601 w 1317813"/>
                  <a:gd name="connsiteY8" fmla="*/ 826173 h 1193361"/>
                  <a:gd name="connsiteX9" fmla="*/ 76503 w 1317813"/>
                  <a:gd name="connsiteY9" fmla="*/ 856772 h 1193361"/>
                  <a:gd name="connsiteX10" fmla="*/ 91803 w 1317813"/>
                  <a:gd name="connsiteY10" fmla="*/ 902671 h 1193361"/>
                  <a:gd name="connsiteX11" fmla="*/ 137705 w 1317813"/>
                  <a:gd name="connsiteY11" fmla="*/ 933270 h 1193361"/>
                  <a:gd name="connsiteX12" fmla="*/ 183607 w 1317813"/>
                  <a:gd name="connsiteY12" fmla="*/ 979168 h 1193361"/>
                  <a:gd name="connsiteX13" fmla="*/ 275410 w 1317813"/>
                  <a:gd name="connsiteY13" fmla="*/ 1009767 h 1193361"/>
                  <a:gd name="connsiteX14" fmla="*/ 321312 w 1317813"/>
                  <a:gd name="connsiteY14" fmla="*/ 1040366 h 1193361"/>
                  <a:gd name="connsiteX15" fmla="*/ 382514 w 1317813"/>
                  <a:gd name="connsiteY15" fmla="*/ 1086265 h 1193361"/>
                  <a:gd name="connsiteX16" fmla="*/ 489618 w 1317813"/>
                  <a:gd name="connsiteY16" fmla="*/ 1116864 h 1193361"/>
                  <a:gd name="connsiteX17" fmla="*/ 596722 w 1317813"/>
                  <a:gd name="connsiteY17" fmla="*/ 1178062 h 1193361"/>
                  <a:gd name="connsiteX18" fmla="*/ 642624 w 1317813"/>
                  <a:gd name="connsiteY18" fmla="*/ 1193361 h 1193361"/>
                  <a:gd name="connsiteX19" fmla="*/ 902733 w 1317813"/>
                  <a:gd name="connsiteY19" fmla="*/ 1147463 h 1193361"/>
                  <a:gd name="connsiteX20" fmla="*/ 1009837 w 1317813"/>
                  <a:gd name="connsiteY20" fmla="*/ 1086265 h 1193361"/>
                  <a:gd name="connsiteX21" fmla="*/ 1071039 w 1317813"/>
                  <a:gd name="connsiteY21" fmla="*/ 1055666 h 1193361"/>
                  <a:gd name="connsiteX22" fmla="*/ 1101641 w 1317813"/>
                  <a:gd name="connsiteY22" fmla="*/ 1025067 h 1193361"/>
                  <a:gd name="connsiteX23" fmla="*/ 1147542 w 1317813"/>
                  <a:gd name="connsiteY23" fmla="*/ 994468 h 1193361"/>
                  <a:gd name="connsiteX24" fmla="*/ 1208745 w 1317813"/>
                  <a:gd name="connsiteY24" fmla="*/ 902671 h 1193361"/>
                  <a:gd name="connsiteX25" fmla="*/ 1239346 w 1317813"/>
                  <a:gd name="connsiteY25" fmla="*/ 856772 h 1193361"/>
                  <a:gd name="connsiteX26" fmla="*/ 1285247 w 1317813"/>
                  <a:gd name="connsiteY26" fmla="*/ 826173 h 1193361"/>
                  <a:gd name="connsiteX27" fmla="*/ 1285247 w 1317813"/>
                  <a:gd name="connsiteY27" fmla="*/ 367188 h 1193361"/>
                  <a:gd name="connsiteX28" fmla="*/ 1269947 w 1317813"/>
                  <a:gd name="connsiteY28" fmla="*/ 321290 h 1193361"/>
                  <a:gd name="connsiteX29" fmla="*/ 1208745 w 1317813"/>
                  <a:gd name="connsiteY29" fmla="*/ 275391 h 1193361"/>
                  <a:gd name="connsiteX30" fmla="*/ 1101641 w 1317813"/>
                  <a:gd name="connsiteY30" fmla="*/ 183594 h 1193361"/>
                  <a:gd name="connsiteX31" fmla="*/ 1055739 w 1317813"/>
                  <a:gd name="connsiteY31" fmla="*/ 168295 h 1193361"/>
                  <a:gd name="connsiteX32" fmla="*/ 1009837 w 1317813"/>
                  <a:gd name="connsiteY32" fmla="*/ 137696 h 1193361"/>
                  <a:gd name="connsiteX33" fmla="*/ 902733 w 1317813"/>
                  <a:gd name="connsiteY33" fmla="*/ 107097 h 1193361"/>
                  <a:gd name="connsiteX34" fmla="*/ 719127 w 1317813"/>
                  <a:gd name="connsiteY34" fmla="*/ 30599 h 1193361"/>
                  <a:gd name="connsiteX35" fmla="*/ 596722 w 1317813"/>
                  <a:gd name="connsiteY35" fmla="*/ 0 h 1193361"/>
                  <a:gd name="connsiteX36" fmla="*/ 367214 w 1317813"/>
                  <a:gd name="connsiteY36" fmla="*/ 15300 h 1193361"/>
                  <a:gd name="connsiteX37" fmla="*/ 290711 w 1317813"/>
                  <a:gd name="connsiteY37" fmla="*/ 30599 h 11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7813" h="1193361">
                    <a:moveTo>
                      <a:pt x="367214" y="30599"/>
                    </a:moveTo>
                    <a:cubicBezTo>
                      <a:pt x="316212" y="40799"/>
                      <a:pt x="262219" y="41195"/>
                      <a:pt x="214208" y="61198"/>
                    </a:cubicBezTo>
                    <a:cubicBezTo>
                      <a:pt x="197234" y="68270"/>
                      <a:pt x="195379" y="92971"/>
                      <a:pt x="183607" y="107097"/>
                    </a:cubicBezTo>
                    <a:cubicBezTo>
                      <a:pt x="169754" y="123719"/>
                      <a:pt x="153006" y="137696"/>
                      <a:pt x="137705" y="152995"/>
                    </a:cubicBezTo>
                    <a:cubicBezTo>
                      <a:pt x="132804" y="172597"/>
                      <a:pt x="118077" y="238148"/>
                      <a:pt x="107104" y="260092"/>
                    </a:cubicBezTo>
                    <a:cubicBezTo>
                      <a:pt x="98880" y="276538"/>
                      <a:pt x="84727" y="289544"/>
                      <a:pt x="76503" y="305990"/>
                    </a:cubicBezTo>
                    <a:cubicBezTo>
                      <a:pt x="69290" y="320415"/>
                      <a:pt x="67876" y="337207"/>
                      <a:pt x="61202" y="351889"/>
                    </a:cubicBezTo>
                    <a:cubicBezTo>
                      <a:pt x="42325" y="393415"/>
                      <a:pt x="0" y="474285"/>
                      <a:pt x="0" y="474285"/>
                    </a:cubicBezTo>
                    <a:cubicBezTo>
                      <a:pt x="10200" y="591581"/>
                      <a:pt x="7509" y="710721"/>
                      <a:pt x="30601" y="826173"/>
                    </a:cubicBezTo>
                    <a:cubicBezTo>
                      <a:pt x="34208" y="844205"/>
                      <a:pt x="65015" y="842413"/>
                      <a:pt x="76503" y="856772"/>
                    </a:cubicBezTo>
                    <a:cubicBezTo>
                      <a:pt x="86578" y="869365"/>
                      <a:pt x="81728" y="890078"/>
                      <a:pt x="91803" y="902671"/>
                    </a:cubicBezTo>
                    <a:cubicBezTo>
                      <a:pt x="103291" y="917030"/>
                      <a:pt x="123578" y="921498"/>
                      <a:pt x="137705" y="933270"/>
                    </a:cubicBezTo>
                    <a:cubicBezTo>
                      <a:pt x="154328" y="947121"/>
                      <a:pt x="164692" y="968661"/>
                      <a:pt x="183607" y="979168"/>
                    </a:cubicBezTo>
                    <a:cubicBezTo>
                      <a:pt x="211804" y="994832"/>
                      <a:pt x="275410" y="1009767"/>
                      <a:pt x="275410" y="1009767"/>
                    </a:cubicBezTo>
                    <a:cubicBezTo>
                      <a:pt x="290711" y="1019967"/>
                      <a:pt x="306348" y="1029678"/>
                      <a:pt x="321312" y="1040366"/>
                    </a:cubicBezTo>
                    <a:cubicBezTo>
                      <a:pt x="342063" y="1055187"/>
                      <a:pt x="360373" y="1073614"/>
                      <a:pt x="382514" y="1086265"/>
                    </a:cubicBezTo>
                    <a:cubicBezTo>
                      <a:pt x="399583" y="1096018"/>
                      <a:pt x="476375" y="1113553"/>
                      <a:pt x="489618" y="1116864"/>
                    </a:cubicBezTo>
                    <a:cubicBezTo>
                      <a:pt x="535715" y="1147593"/>
                      <a:pt x="542370" y="1154770"/>
                      <a:pt x="596722" y="1178062"/>
                    </a:cubicBezTo>
                    <a:cubicBezTo>
                      <a:pt x="611546" y="1184415"/>
                      <a:pt x="627323" y="1188261"/>
                      <a:pt x="642624" y="1193361"/>
                    </a:cubicBezTo>
                    <a:cubicBezTo>
                      <a:pt x="729327" y="1178062"/>
                      <a:pt x="817084" y="1167854"/>
                      <a:pt x="902733" y="1147463"/>
                    </a:cubicBezTo>
                    <a:cubicBezTo>
                      <a:pt x="942368" y="1138027"/>
                      <a:pt x="975606" y="1105825"/>
                      <a:pt x="1009837" y="1086265"/>
                    </a:cubicBezTo>
                    <a:cubicBezTo>
                      <a:pt x="1029640" y="1074949"/>
                      <a:pt x="1052061" y="1068317"/>
                      <a:pt x="1071039" y="1055666"/>
                    </a:cubicBezTo>
                    <a:cubicBezTo>
                      <a:pt x="1083042" y="1047665"/>
                      <a:pt x="1090376" y="1034078"/>
                      <a:pt x="1101641" y="1025067"/>
                    </a:cubicBezTo>
                    <a:cubicBezTo>
                      <a:pt x="1116000" y="1013580"/>
                      <a:pt x="1132242" y="1004668"/>
                      <a:pt x="1147542" y="994468"/>
                    </a:cubicBezTo>
                    <a:lnTo>
                      <a:pt x="1208745" y="902671"/>
                    </a:lnTo>
                    <a:cubicBezTo>
                      <a:pt x="1218945" y="887371"/>
                      <a:pt x="1224046" y="866972"/>
                      <a:pt x="1239346" y="856772"/>
                    </a:cubicBezTo>
                    <a:lnTo>
                      <a:pt x="1285247" y="826173"/>
                    </a:lnTo>
                    <a:cubicBezTo>
                      <a:pt x="1342885" y="653278"/>
                      <a:pt x="1311743" y="764601"/>
                      <a:pt x="1285247" y="367188"/>
                    </a:cubicBezTo>
                    <a:cubicBezTo>
                      <a:pt x="1284174" y="351097"/>
                      <a:pt x="1280272" y="333679"/>
                      <a:pt x="1269947" y="321290"/>
                    </a:cubicBezTo>
                    <a:cubicBezTo>
                      <a:pt x="1253622" y="301701"/>
                      <a:pt x="1228107" y="291986"/>
                      <a:pt x="1208745" y="275391"/>
                    </a:cubicBezTo>
                    <a:cubicBezTo>
                      <a:pt x="1154487" y="228887"/>
                      <a:pt x="1168750" y="221939"/>
                      <a:pt x="1101641" y="183594"/>
                    </a:cubicBezTo>
                    <a:cubicBezTo>
                      <a:pt x="1087638" y="175593"/>
                      <a:pt x="1071040" y="173395"/>
                      <a:pt x="1055739" y="168295"/>
                    </a:cubicBezTo>
                    <a:cubicBezTo>
                      <a:pt x="1040438" y="158095"/>
                      <a:pt x="1026285" y="145919"/>
                      <a:pt x="1009837" y="137696"/>
                    </a:cubicBezTo>
                    <a:cubicBezTo>
                      <a:pt x="987881" y="126719"/>
                      <a:pt x="922349" y="112000"/>
                      <a:pt x="902733" y="107097"/>
                    </a:cubicBezTo>
                    <a:cubicBezTo>
                      <a:pt x="828366" y="57522"/>
                      <a:pt x="843246" y="61626"/>
                      <a:pt x="719127" y="30599"/>
                    </a:cubicBezTo>
                    <a:lnTo>
                      <a:pt x="596722" y="0"/>
                    </a:lnTo>
                    <a:cubicBezTo>
                      <a:pt x="520219" y="5100"/>
                      <a:pt x="443465" y="7274"/>
                      <a:pt x="367214" y="15300"/>
                    </a:cubicBezTo>
                    <a:cubicBezTo>
                      <a:pt x="210113" y="31836"/>
                      <a:pt x="349098" y="30599"/>
                      <a:pt x="290711" y="3059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1" name="Forme libre 80"/>
            <p:cNvSpPr/>
            <p:nvPr/>
          </p:nvSpPr>
          <p:spPr>
            <a:xfrm>
              <a:off x="8140056" y="5328385"/>
              <a:ext cx="477216" cy="485424"/>
            </a:xfrm>
            <a:custGeom>
              <a:avLst/>
              <a:gdLst>
                <a:gd name="connsiteX0" fmla="*/ 91647 w 477216"/>
                <a:gd name="connsiteY0" fmla="*/ 87637 h 485424"/>
                <a:gd name="connsiteX1" fmla="*/ 30445 w 477216"/>
                <a:gd name="connsiteY1" fmla="*/ 225333 h 485424"/>
                <a:gd name="connsiteX2" fmla="*/ 122249 w 477216"/>
                <a:gd name="connsiteY2" fmla="*/ 210033 h 485424"/>
                <a:gd name="connsiteX3" fmla="*/ 152850 w 477216"/>
                <a:gd name="connsiteY3" fmla="*/ 164135 h 485424"/>
                <a:gd name="connsiteX4" fmla="*/ 137549 w 477216"/>
                <a:gd name="connsiteY4" fmla="*/ 87637 h 485424"/>
                <a:gd name="connsiteX5" fmla="*/ 122249 w 477216"/>
                <a:gd name="connsiteY5" fmla="*/ 133536 h 485424"/>
                <a:gd name="connsiteX6" fmla="*/ 168150 w 477216"/>
                <a:gd name="connsiteY6" fmla="*/ 148835 h 485424"/>
                <a:gd name="connsiteX7" fmla="*/ 259954 w 477216"/>
                <a:gd name="connsiteY7" fmla="*/ 87637 h 485424"/>
                <a:gd name="connsiteX8" fmla="*/ 168150 w 477216"/>
                <a:gd name="connsiteY8" fmla="*/ 41739 h 485424"/>
                <a:gd name="connsiteX9" fmla="*/ 183451 w 477216"/>
                <a:gd name="connsiteY9" fmla="*/ 118236 h 485424"/>
                <a:gd name="connsiteX10" fmla="*/ 367058 w 477216"/>
                <a:gd name="connsiteY10" fmla="*/ 102937 h 485424"/>
                <a:gd name="connsiteX11" fmla="*/ 336456 w 477216"/>
                <a:gd name="connsiteY11" fmla="*/ 72338 h 485424"/>
                <a:gd name="connsiteX12" fmla="*/ 321156 w 477216"/>
                <a:gd name="connsiteY12" fmla="*/ 118236 h 485424"/>
                <a:gd name="connsiteX13" fmla="*/ 336456 w 477216"/>
                <a:gd name="connsiteY13" fmla="*/ 194734 h 485424"/>
                <a:gd name="connsiteX14" fmla="*/ 412959 w 477216"/>
                <a:gd name="connsiteY14" fmla="*/ 118236 h 485424"/>
                <a:gd name="connsiteX15" fmla="*/ 367058 w 477216"/>
                <a:gd name="connsiteY15" fmla="*/ 133536 h 485424"/>
                <a:gd name="connsiteX16" fmla="*/ 367058 w 477216"/>
                <a:gd name="connsiteY16" fmla="*/ 240632 h 485424"/>
                <a:gd name="connsiteX17" fmla="*/ 474162 w 477216"/>
                <a:gd name="connsiteY17" fmla="*/ 225333 h 485424"/>
                <a:gd name="connsiteX18" fmla="*/ 428260 w 477216"/>
                <a:gd name="connsiteY18" fmla="*/ 194734 h 485424"/>
                <a:gd name="connsiteX19" fmla="*/ 382358 w 477216"/>
                <a:gd name="connsiteY19" fmla="*/ 225333 h 485424"/>
                <a:gd name="connsiteX20" fmla="*/ 382358 w 477216"/>
                <a:gd name="connsiteY20" fmla="*/ 378328 h 485424"/>
                <a:gd name="connsiteX21" fmla="*/ 412959 w 477216"/>
                <a:gd name="connsiteY21" fmla="*/ 332429 h 485424"/>
                <a:gd name="connsiteX22" fmla="*/ 321156 w 477216"/>
                <a:gd name="connsiteY22" fmla="*/ 378328 h 485424"/>
                <a:gd name="connsiteX23" fmla="*/ 351757 w 477216"/>
                <a:gd name="connsiteY23" fmla="*/ 470125 h 485424"/>
                <a:gd name="connsiteX24" fmla="*/ 397659 w 477216"/>
                <a:gd name="connsiteY24" fmla="*/ 485424 h 48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16" h="485424">
                  <a:moveTo>
                    <a:pt x="91647" y="87637"/>
                  </a:moveTo>
                  <a:cubicBezTo>
                    <a:pt x="82858" y="94668"/>
                    <a:pt x="-61350" y="172882"/>
                    <a:pt x="30445" y="225333"/>
                  </a:cubicBezTo>
                  <a:cubicBezTo>
                    <a:pt x="57381" y="240724"/>
                    <a:pt x="91648" y="215133"/>
                    <a:pt x="122249" y="210033"/>
                  </a:cubicBezTo>
                  <a:cubicBezTo>
                    <a:pt x="132449" y="194734"/>
                    <a:pt x="150569" y="182381"/>
                    <a:pt x="152850" y="164135"/>
                  </a:cubicBezTo>
                  <a:cubicBezTo>
                    <a:pt x="156076" y="138331"/>
                    <a:pt x="155937" y="106024"/>
                    <a:pt x="137549" y="87637"/>
                  </a:cubicBezTo>
                  <a:cubicBezTo>
                    <a:pt x="126145" y="76234"/>
                    <a:pt x="127349" y="118236"/>
                    <a:pt x="122249" y="133536"/>
                  </a:cubicBezTo>
                  <a:cubicBezTo>
                    <a:pt x="137549" y="138636"/>
                    <a:pt x="152022" y="148835"/>
                    <a:pt x="168150" y="148835"/>
                  </a:cubicBezTo>
                  <a:cubicBezTo>
                    <a:pt x="212437" y="148835"/>
                    <a:pt x="232354" y="115236"/>
                    <a:pt x="259954" y="87637"/>
                  </a:cubicBezTo>
                  <a:cubicBezTo>
                    <a:pt x="256907" y="75449"/>
                    <a:pt x="242315" y="-69502"/>
                    <a:pt x="168150" y="41739"/>
                  </a:cubicBezTo>
                  <a:cubicBezTo>
                    <a:pt x="153725" y="63375"/>
                    <a:pt x="178351" y="92737"/>
                    <a:pt x="183451" y="118236"/>
                  </a:cubicBezTo>
                  <a:cubicBezTo>
                    <a:pt x="244653" y="113136"/>
                    <a:pt x="308233" y="120583"/>
                    <a:pt x="367058" y="102937"/>
                  </a:cubicBezTo>
                  <a:cubicBezTo>
                    <a:pt x="380875" y="98792"/>
                    <a:pt x="350141" y="67777"/>
                    <a:pt x="336456" y="72338"/>
                  </a:cubicBezTo>
                  <a:cubicBezTo>
                    <a:pt x="321156" y="77437"/>
                    <a:pt x="326256" y="102937"/>
                    <a:pt x="321156" y="118236"/>
                  </a:cubicBezTo>
                  <a:cubicBezTo>
                    <a:pt x="326256" y="143735"/>
                    <a:pt x="313878" y="181833"/>
                    <a:pt x="336456" y="194734"/>
                  </a:cubicBezTo>
                  <a:cubicBezTo>
                    <a:pt x="473231" y="272885"/>
                    <a:pt x="419363" y="143848"/>
                    <a:pt x="412959" y="118236"/>
                  </a:cubicBezTo>
                  <a:cubicBezTo>
                    <a:pt x="397659" y="123336"/>
                    <a:pt x="378463" y="122132"/>
                    <a:pt x="367058" y="133536"/>
                  </a:cubicBezTo>
                  <a:cubicBezTo>
                    <a:pt x="336327" y="164265"/>
                    <a:pt x="359293" y="209576"/>
                    <a:pt x="367058" y="240632"/>
                  </a:cubicBezTo>
                  <a:cubicBezTo>
                    <a:pt x="402759" y="235532"/>
                    <a:pt x="445310" y="246970"/>
                    <a:pt x="474162" y="225333"/>
                  </a:cubicBezTo>
                  <a:cubicBezTo>
                    <a:pt x="488873" y="214300"/>
                    <a:pt x="446649" y="194734"/>
                    <a:pt x="428260" y="194734"/>
                  </a:cubicBezTo>
                  <a:cubicBezTo>
                    <a:pt x="409871" y="194734"/>
                    <a:pt x="397659" y="215133"/>
                    <a:pt x="382358" y="225333"/>
                  </a:cubicBezTo>
                  <a:cubicBezTo>
                    <a:pt x="365936" y="274598"/>
                    <a:pt x="341786" y="324236"/>
                    <a:pt x="382358" y="378328"/>
                  </a:cubicBezTo>
                  <a:cubicBezTo>
                    <a:pt x="393391" y="393038"/>
                    <a:pt x="402759" y="347729"/>
                    <a:pt x="412959" y="332429"/>
                  </a:cubicBezTo>
                  <a:cubicBezTo>
                    <a:pt x="366516" y="320819"/>
                    <a:pt x="321156" y="288321"/>
                    <a:pt x="321156" y="378328"/>
                  </a:cubicBezTo>
                  <a:cubicBezTo>
                    <a:pt x="321156" y="410582"/>
                    <a:pt x="321157" y="459926"/>
                    <a:pt x="351757" y="470125"/>
                  </a:cubicBezTo>
                  <a:lnTo>
                    <a:pt x="397659" y="485424"/>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2" name="ZoneTexte 81"/>
          <p:cNvSpPr txBox="1"/>
          <p:nvPr/>
        </p:nvSpPr>
        <p:spPr>
          <a:xfrm>
            <a:off x="7413336" y="4573478"/>
            <a:ext cx="2082669" cy="369332"/>
          </a:xfrm>
          <a:prstGeom prst="rect">
            <a:avLst/>
          </a:prstGeom>
          <a:noFill/>
        </p:spPr>
        <p:txBody>
          <a:bodyPr wrap="square" rtlCol="0">
            <a:spAutoFit/>
          </a:bodyPr>
          <a:lstStyle/>
          <a:p>
            <a:r>
              <a:rPr lang="fr-FR" dirty="0" smtClean="0"/>
              <a:t>Soutien familial</a:t>
            </a:r>
            <a:endParaRPr lang="fr-FR" dirty="0"/>
          </a:p>
        </p:txBody>
      </p:sp>
      <p:sp>
        <p:nvSpPr>
          <p:cNvPr id="83" name="Arc 82"/>
          <p:cNvSpPr/>
          <p:nvPr/>
        </p:nvSpPr>
        <p:spPr>
          <a:xfrm rot="3168746">
            <a:off x="7976065" y="4732314"/>
            <a:ext cx="1194479" cy="809749"/>
          </a:xfrm>
          <a:prstGeom prst="arc">
            <a:avLst/>
          </a:prstGeom>
          <a:ln w="3175"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86" name="Grouper 85"/>
          <p:cNvGrpSpPr/>
          <p:nvPr/>
        </p:nvGrpSpPr>
        <p:grpSpPr>
          <a:xfrm>
            <a:off x="5195368" y="5713383"/>
            <a:ext cx="2794840" cy="1087885"/>
            <a:chOff x="5730903" y="5973466"/>
            <a:chExt cx="2794840" cy="1087885"/>
          </a:xfrm>
        </p:grpSpPr>
        <p:pic>
          <p:nvPicPr>
            <p:cNvPr id="3" name="Image 2"/>
            <p:cNvPicPr>
              <a:picLocks noChangeAspect="1"/>
            </p:cNvPicPr>
            <p:nvPr/>
          </p:nvPicPr>
          <p:blipFill>
            <a:blip r:embed="rId4"/>
            <a:stretch>
              <a:fillRect/>
            </a:stretch>
          </p:blipFill>
          <p:spPr>
            <a:xfrm>
              <a:off x="7709076" y="6161765"/>
              <a:ext cx="816667" cy="816667"/>
            </a:xfrm>
            <a:prstGeom prst="rect">
              <a:avLst/>
            </a:prstGeom>
          </p:spPr>
        </p:pic>
        <p:sp>
          <p:nvSpPr>
            <p:cNvPr id="84" name="ZoneTexte 83"/>
            <p:cNvSpPr txBox="1"/>
            <p:nvPr/>
          </p:nvSpPr>
          <p:spPr>
            <a:xfrm>
              <a:off x="5730903" y="6585399"/>
              <a:ext cx="2082669" cy="369332"/>
            </a:xfrm>
            <a:prstGeom prst="rect">
              <a:avLst/>
            </a:prstGeom>
            <a:noFill/>
          </p:spPr>
          <p:txBody>
            <a:bodyPr wrap="square" rtlCol="0">
              <a:spAutoFit/>
            </a:bodyPr>
            <a:lstStyle/>
            <a:p>
              <a:r>
                <a:rPr lang="fr-FR" dirty="0" smtClean="0"/>
                <a:t>Transport individuel</a:t>
              </a:r>
              <a:endParaRPr lang="fr-FR" dirty="0"/>
            </a:p>
          </p:txBody>
        </p:sp>
        <p:sp>
          <p:nvSpPr>
            <p:cNvPr id="85" name="Arc 84"/>
            <p:cNvSpPr/>
            <p:nvPr/>
          </p:nvSpPr>
          <p:spPr>
            <a:xfrm rot="8097329">
              <a:off x="7227231" y="6126545"/>
              <a:ext cx="1087885" cy="781727"/>
            </a:xfrm>
            <a:prstGeom prst="arc">
              <a:avLst/>
            </a:prstGeom>
            <a:ln w="31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9" name="Forme libre 88"/>
          <p:cNvSpPr/>
          <p:nvPr/>
        </p:nvSpPr>
        <p:spPr>
          <a:xfrm>
            <a:off x="2019675" y="5752611"/>
            <a:ext cx="520223" cy="397787"/>
          </a:xfrm>
          <a:custGeom>
            <a:avLst/>
            <a:gdLst>
              <a:gd name="connsiteX0" fmla="*/ 198907 w 520223"/>
              <a:gd name="connsiteY0" fmla="*/ 397787 h 397787"/>
              <a:gd name="connsiteX1" fmla="*/ 260109 w 520223"/>
              <a:gd name="connsiteY1" fmla="*/ 321290 h 397787"/>
              <a:gd name="connsiteX2" fmla="*/ 306011 w 520223"/>
              <a:gd name="connsiteY2" fmla="*/ 305990 h 397787"/>
              <a:gd name="connsiteX3" fmla="*/ 351913 w 520223"/>
              <a:gd name="connsiteY3" fmla="*/ 244792 h 397787"/>
              <a:gd name="connsiteX4" fmla="*/ 397814 w 520223"/>
              <a:gd name="connsiteY4" fmla="*/ 214193 h 397787"/>
              <a:gd name="connsiteX5" fmla="*/ 413115 w 520223"/>
              <a:gd name="connsiteY5" fmla="*/ 168295 h 397787"/>
              <a:gd name="connsiteX6" fmla="*/ 504918 w 520223"/>
              <a:gd name="connsiteY6" fmla="*/ 91797 h 397787"/>
              <a:gd name="connsiteX7" fmla="*/ 428415 w 520223"/>
              <a:gd name="connsiteY7" fmla="*/ 0 h 397787"/>
              <a:gd name="connsiteX8" fmla="*/ 0 w 520223"/>
              <a:gd name="connsiteY8" fmla="*/ 0 h 39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23" h="397787">
                <a:moveTo>
                  <a:pt x="198907" y="397787"/>
                </a:moveTo>
                <a:cubicBezTo>
                  <a:pt x="219308" y="372288"/>
                  <a:pt x="235314" y="342541"/>
                  <a:pt x="260109" y="321290"/>
                </a:cubicBezTo>
                <a:cubicBezTo>
                  <a:pt x="272355" y="310794"/>
                  <a:pt x="293621" y="316315"/>
                  <a:pt x="306011" y="305990"/>
                </a:cubicBezTo>
                <a:cubicBezTo>
                  <a:pt x="325601" y="289666"/>
                  <a:pt x="333881" y="262823"/>
                  <a:pt x="351913" y="244792"/>
                </a:cubicBezTo>
                <a:cubicBezTo>
                  <a:pt x="364916" y="231790"/>
                  <a:pt x="382514" y="224393"/>
                  <a:pt x="397814" y="214193"/>
                </a:cubicBezTo>
                <a:cubicBezTo>
                  <a:pt x="402914" y="198894"/>
                  <a:pt x="404169" y="181713"/>
                  <a:pt x="413115" y="168295"/>
                </a:cubicBezTo>
                <a:cubicBezTo>
                  <a:pt x="436678" y="132952"/>
                  <a:pt x="471046" y="114376"/>
                  <a:pt x="504918" y="91797"/>
                </a:cubicBezTo>
                <a:cubicBezTo>
                  <a:pt x="521972" y="23587"/>
                  <a:pt x="549480" y="0"/>
                  <a:pt x="428415" y="0"/>
                </a:cubicBezTo>
                <a:lnTo>
                  <a:pt x="0" y="0"/>
                </a:ln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30" name="Grouper 29"/>
          <p:cNvGrpSpPr/>
          <p:nvPr/>
        </p:nvGrpSpPr>
        <p:grpSpPr>
          <a:xfrm>
            <a:off x="2426828" y="4942810"/>
            <a:ext cx="502317" cy="515937"/>
            <a:chOff x="4831834" y="4727545"/>
            <a:chExt cx="1517900" cy="1795179"/>
          </a:xfrm>
        </p:grpSpPr>
        <p:grpSp>
          <p:nvGrpSpPr>
            <p:cNvPr id="31" name="Grouper 30"/>
            <p:cNvGrpSpPr/>
            <p:nvPr/>
          </p:nvGrpSpPr>
          <p:grpSpPr>
            <a:xfrm>
              <a:off x="4831834" y="4727545"/>
              <a:ext cx="1517900" cy="1795179"/>
              <a:chOff x="4831834" y="4727545"/>
              <a:chExt cx="1517900" cy="1795179"/>
            </a:xfrm>
          </p:grpSpPr>
          <p:sp>
            <p:nvSpPr>
              <p:cNvPr id="34" name="Forme libre 33"/>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Forme libre 34"/>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32" name="Forme libre 31"/>
            <p:cNvSpPr/>
            <p:nvPr/>
          </p:nvSpPr>
          <p:spPr>
            <a:xfrm>
              <a:off x="5338607" y="4742844"/>
              <a:ext cx="399105" cy="336589"/>
            </a:xfrm>
            <a:custGeom>
              <a:avLst/>
              <a:gdLst>
                <a:gd name="connsiteX0" fmla="*/ 399105 w 399105"/>
                <a:gd name="connsiteY0" fmla="*/ 336589 h 336589"/>
                <a:gd name="connsiteX1" fmla="*/ 353203 w 399105"/>
                <a:gd name="connsiteY1" fmla="*/ 168295 h 336589"/>
                <a:gd name="connsiteX2" fmla="*/ 337903 w 399105"/>
                <a:gd name="connsiteY2" fmla="*/ 107097 h 336589"/>
                <a:gd name="connsiteX3" fmla="*/ 93093 w 399105"/>
                <a:gd name="connsiteY3" fmla="*/ 91797 h 336589"/>
                <a:gd name="connsiteX4" fmla="*/ 1290 w 399105"/>
                <a:gd name="connsiteY4" fmla="*/ 0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05" h="336589">
                  <a:moveTo>
                    <a:pt x="399105" y="336589"/>
                  </a:moveTo>
                  <a:cubicBezTo>
                    <a:pt x="371358" y="170121"/>
                    <a:pt x="402347" y="315719"/>
                    <a:pt x="353203" y="168295"/>
                  </a:cubicBezTo>
                  <a:cubicBezTo>
                    <a:pt x="346553" y="148347"/>
                    <a:pt x="358076" y="113030"/>
                    <a:pt x="337903" y="107097"/>
                  </a:cubicBezTo>
                  <a:cubicBezTo>
                    <a:pt x="259462" y="84028"/>
                    <a:pt x="174696" y="96897"/>
                    <a:pt x="93093" y="91797"/>
                  </a:cubicBezTo>
                  <a:cubicBezTo>
                    <a:pt x="-18063" y="54748"/>
                    <a:pt x="1290" y="93454"/>
                    <a:pt x="1290" y="0"/>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3" name="Forme libre 32"/>
            <p:cNvSpPr/>
            <p:nvPr/>
          </p:nvSpPr>
          <p:spPr>
            <a:xfrm>
              <a:off x="5370498" y="5140081"/>
              <a:ext cx="463071" cy="632979"/>
            </a:xfrm>
            <a:custGeom>
              <a:avLst/>
              <a:gdLst>
                <a:gd name="connsiteX0" fmla="*/ 0 w 463071"/>
                <a:gd name="connsiteY0" fmla="*/ 92347 h 632979"/>
                <a:gd name="connsiteX1" fmla="*/ 91804 w 463071"/>
                <a:gd name="connsiteY1" fmla="*/ 77048 h 632979"/>
                <a:gd name="connsiteX2" fmla="*/ 30601 w 463071"/>
                <a:gd name="connsiteY2" fmla="*/ 61748 h 632979"/>
                <a:gd name="connsiteX3" fmla="*/ 15301 w 463071"/>
                <a:gd name="connsiteY3" fmla="*/ 107647 h 632979"/>
                <a:gd name="connsiteX4" fmla="*/ 45902 w 463071"/>
                <a:gd name="connsiteY4" fmla="*/ 199444 h 632979"/>
                <a:gd name="connsiteX5" fmla="*/ 137705 w 463071"/>
                <a:gd name="connsiteY5" fmla="*/ 230043 h 632979"/>
                <a:gd name="connsiteX6" fmla="*/ 183607 w 463071"/>
                <a:gd name="connsiteY6" fmla="*/ 245342 h 632979"/>
                <a:gd name="connsiteX7" fmla="*/ 229509 w 463071"/>
                <a:gd name="connsiteY7" fmla="*/ 398337 h 632979"/>
                <a:gd name="connsiteX8" fmla="*/ 214208 w 463071"/>
                <a:gd name="connsiteY8" fmla="*/ 627830 h 632979"/>
                <a:gd name="connsiteX9" fmla="*/ 168306 w 463071"/>
                <a:gd name="connsiteY9" fmla="*/ 597231 h 632979"/>
                <a:gd name="connsiteX10" fmla="*/ 244809 w 463071"/>
                <a:gd name="connsiteY10" fmla="*/ 566632 h 632979"/>
                <a:gd name="connsiteX11" fmla="*/ 260110 w 463071"/>
                <a:gd name="connsiteY11" fmla="*/ 520733 h 632979"/>
                <a:gd name="connsiteX12" fmla="*/ 229509 w 463071"/>
                <a:gd name="connsiteY12" fmla="*/ 275941 h 632979"/>
                <a:gd name="connsiteX13" fmla="*/ 260110 w 463071"/>
                <a:gd name="connsiteY13" fmla="*/ 230043 h 632979"/>
                <a:gd name="connsiteX14" fmla="*/ 306012 w 463071"/>
                <a:gd name="connsiteY14" fmla="*/ 214743 h 632979"/>
                <a:gd name="connsiteX15" fmla="*/ 351913 w 463071"/>
                <a:gd name="connsiteY15" fmla="*/ 184144 h 632979"/>
                <a:gd name="connsiteX16" fmla="*/ 413115 w 463071"/>
                <a:gd name="connsiteY16" fmla="*/ 92347 h 632979"/>
                <a:gd name="connsiteX17" fmla="*/ 428416 w 463071"/>
                <a:gd name="connsiteY17" fmla="*/ 46449 h 632979"/>
                <a:gd name="connsiteX18" fmla="*/ 459017 w 463071"/>
                <a:gd name="connsiteY18" fmla="*/ 550 h 632979"/>
                <a:gd name="connsiteX19" fmla="*/ 459017 w 463071"/>
                <a:gd name="connsiteY19" fmla="*/ 31149 h 6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071" h="632979">
                  <a:moveTo>
                    <a:pt x="0" y="92347"/>
                  </a:moveTo>
                  <a:cubicBezTo>
                    <a:pt x="30601" y="87247"/>
                    <a:pt x="69866" y="98984"/>
                    <a:pt x="91804" y="77048"/>
                  </a:cubicBezTo>
                  <a:cubicBezTo>
                    <a:pt x="106674" y="62179"/>
                    <a:pt x="50126" y="53939"/>
                    <a:pt x="30601" y="61748"/>
                  </a:cubicBezTo>
                  <a:cubicBezTo>
                    <a:pt x="15627" y="67737"/>
                    <a:pt x="20401" y="92347"/>
                    <a:pt x="15301" y="107647"/>
                  </a:cubicBezTo>
                  <a:cubicBezTo>
                    <a:pt x="25501" y="138246"/>
                    <a:pt x="15303" y="189245"/>
                    <a:pt x="45902" y="199444"/>
                  </a:cubicBezTo>
                  <a:lnTo>
                    <a:pt x="137705" y="230043"/>
                  </a:lnTo>
                  <a:lnTo>
                    <a:pt x="183607" y="245342"/>
                  </a:lnTo>
                  <a:cubicBezTo>
                    <a:pt x="220858" y="357087"/>
                    <a:pt x="206384" y="305848"/>
                    <a:pt x="229509" y="398337"/>
                  </a:cubicBezTo>
                  <a:cubicBezTo>
                    <a:pt x="224409" y="474835"/>
                    <a:pt x="236756" y="554553"/>
                    <a:pt x="214208" y="627830"/>
                  </a:cubicBezTo>
                  <a:cubicBezTo>
                    <a:pt x="208800" y="645405"/>
                    <a:pt x="160082" y="613678"/>
                    <a:pt x="168306" y="597231"/>
                  </a:cubicBezTo>
                  <a:cubicBezTo>
                    <a:pt x="180589" y="572666"/>
                    <a:pt x="219308" y="576832"/>
                    <a:pt x="244809" y="566632"/>
                  </a:cubicBezTo>
                  <a:cubicBezTo>
                    <a:pt x="249909" y="551332"/>
                    <a:pt x="260110" y="536860"/>
                    <a:pt x="260110" y="520733"/>
                  </a:cubicBezTo>
                  <a:cubicBezTo>
                    <a:pt x="260110" y="414817"/>
                    <a:pt x="247706" y="366922"/>
                    <a:pt x="229509" y="275941"/>
                  </a:cubicBezTo>
                  <a:cubicBezTo>
                    <a:pt x="239709" y="260642"/>
                    <a:pt x="245751" y="241529"/>
                    <a:pt x="260110" y="230043"/>
                  </a:cubicBezTo>
                  <a:cubicBezTo>
                    <a:pt x="272704" y="219968"/>
                    <a:pt x="291586" y="221955"/>
                    <a:pt x="306012" y="214743"/>
                  </a:cubicBezTo>
                  <a:cubicBezTo>
                    <a:pt x="322459" y="206520"/>
                    <a:pt x="336613" y="194344"/>
                    <a:pt x="351913" y="184144"/>
                  </a:cubicBezTo>
                  <a:cubicBezTo>
                    <a:pt x="372314" y="153545"/>
                    <a:pt x="401484" y="127236"/>
                    <a:pt x="413115" y="92347"/>
                  </a:cubicBezTo>
                  <a:cubicBezTo>
                    <a:pt x="418215" y="77048"/>
                    <a:pt x="421203" y="60873"/>
                    <a:pt x="428416" y="46449"/>
                  </a:cubicBezTo>
                  <a:cubicBezTo>
                    <a:pt x="436640" y="30002"/>
                    <a:pt x="442570" y="8773"/>
                    <a:pt x="459017" y="550"/>
                  </a:cubicBezTo>
                  <a:cubicBezTo>
                    <a:pt x="468140" y="-4011"/>
                    <a:pt x="459017" y="20949"/>
                    <a:pt x="459017" y="311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8" name="Forme libre 87"/>
          <p:cNvSpPr/>
          <p:nvPr/>
        </p:nvSpPr>
        <p:spPr>
          <a:xfrm>
            <a:off x="1851368" y="3687179"/>
            <a:ext cx="1731121" cy="1744143"/>
          </a:xfrm>
          <a:custGeom>
            <a:avLst/>
            <a:gdLst>
              <a:gd name="connsiteX0" fmla="*/ 0 w 1731121"/>
              <a:gd name="connsiteY0" fmla="*/ 1744143 h 1744143"/>
              <a:gd name="connsiteX1" fmla="*/ 15301 w 1731121"/>
              <a:gd name="connsiteY1" fmla="*/ 1652346 h 1744143"/>
              <a:gd name="connsiteX2" fmla="*/ 137705 w 1731121"/>
              <a:gd name="connsiteY2" fmla="*/ 1453452 h 1744143"/>
              <a:gd name="connsiteX3" fmla="*/ 168307 w 1731121"/>
              <a:gd name="connsiteY3" fmla="*/ 1392254 h 1744143"/>
              <a:gd name="connsiteX4" fmla="*/ 214208 w 1731121"/>
              <a:gd name="connsiteY4" fmla="*/ 1331056 h 1744143"/>
              <a:gd name="connsiteX5" fmla="*/ 275410 w 1731121"/>
              <a:gd name="connsiteY5" fmla="*/ 1178061 h 1744143"/>
              <a:gd name="connsiteX6" fmla="*/ 290711 w 1731121"/>
              <a:gd name="connsiteY6" fmla="*/ 1132163 h 1744143"/>
              <a:gd name="connsiteX7" fmla="*/ 382514 w 1731121"/>
              <a:gd name="connsiteY7" fmla="*/ 1040366 h 1744143"/>
              <a:gd name="connsiteX8" fmla="*/ 413116 w 1731121"/>
              <a:gd name="connsiteY8" fmla="*/ 994467 h 1744143"/>
              <a:gd name="connsiteX9" fmla="*/ 459017 w 1731121"/>
              <a:gd name="connsiteY9" fmla="*/ 963868 h 1744143"/>
              <a:gd name="connsiteX10" fmla="*/ 765029 w 1731121"/>
              <a:gd name="connsiteY10" fmla="*/ 902670 h 1744143"/>
              <a:gd name="connsiteX11" fmla="*/ 887433 w 1731121"/>
              <a:gd name="connsiteY11" fmla="*/ 887371 h 1744143"/>
              <a:gd name="connsiteX12" fmla="*/ 1009838 w 1731121"/>
              <a:gd name="connsiteY12" fmla="*/ 841472 h 1744143"/>
              <a:gd name="connsiteX13" fmla="*/ 1224046 w 1731121"/>
              <a:gd name="connsiteY13" fmla="*/ 734376 h 1744143"/>
              <a:gd name="connsiteX14" fmla="*/ 1254647 w 1731121"/>
              <a:gd name="connsiteY14" fmla="*/ 688477 h 1744143"/>
              <a:gd name="connsiteX15" fmla="*/ 1300548 w 1731121"/>
              <a:gd name="connsiteY15" fmla="*/ 673178 h 1744143"/>
              <a:gd name="connsiteX16" fmla="*/ 1422953 w 1731121"/>
              <a:gd name="connsiteY16" fmla="*/ 611980 h 1744143"/>
              <a:gd name="connsiteX17" fmla="*/ 1484155 w 1731121"/>
              <a:gd name="connsiteY17" fmla="*/ 581381 h 1744143"/>
              <a:gd name="connsiteX18" fmla="*/ 1530057 w 1731121"/>
              <a:gd name="connsiteY18" fmla="*/ 520183 h 1744143"/>
              <a:gd name="connsiteX19" fmla="*/ 1575959 w 1731121"/>
              <a:gd name="connsiteY19" fmla="*/ 504883 h 1744143"/>
              <a:gd name="connsiteX20" fmla="*/ 1621860 w 1731121"/>
              <a:gd name="connsiteY20" fmla="*/ 458985 h 1744143"/>
              <a:gd name="connsiteX21" fmla="*/ 1683062 w 1731121"/>
              <a:gd name="connsiteY21" fmla="*/ 275391 h 1744143"/>
              <a:gd name="connsiteX22" fmla="*/ 1698363 w 1731121"/>
              <a:gd name="connsiteY22" fmla="*/ 229493 h 1744143"/>
              <a:gd name="connsiteX23" fmla="*/ 1713664 w 1731121"/>
              <a:gd name="connsiteY23" fmla="*/ 183594 h 1744143"/>
              <a:gd name="connsiteX24" fmla="*/ 1728964 w 1731121"/>
              <a:gd name="connsiteY24" fmla="*/ 30599 h 1744143"/>
              <a:gd name="connsiteX25" fmla="*/ 1683062 w 1731121"/>
              <a:gd name="connsiteY25" fmla="*/ 0 h 1744143"/>
              <a:gd name="connsiteX26" fmla="*/ 1269947 w 1731121"/>
              <a:gd name="connsiteY26" fmla="*/ 15300 h 1744143"/>
              <a:gd name="connsiteX27" fmla="*/ 1178144 w 1731121"/>
              <a:gd name="connsiteY27" fmla="*/ 76498 h 1744143"/>
              <a:gd name="connsiteX28" fmla="*/ 1055739 w 1731121"/>
              <a:gd name="connsiteY28" fmla="*/ 137696 h 1744143"/>
              <a:gd name="connsiteX29" fmla="*/ 688526 w 1731121"/>
              <a:gd name="connsiteY29" fmla="*/ 137696 h 174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31121" h="1744143">
                <a:moveTo>
                  <a:pt x="0" y="1744143"/>
                </a:moveTo>
                <a:cubicBezTo>
                  <a:pt x="5100" y="1713544"/>
                  <a:pt x="2021" y="1680381"/>
                  <a:pt x="15301" y="1652346"/>
                </a:cubicBezTo>
                <a:cubicBezTo>
                  <a:pt x="48628" y="1581993"/>
                  <a:pt x="102888" y="1523079"/>
                  <a:pt x="137705" y="1453452"/>
                </a:cubicBezTo>
                <a:cubicBezTo>
                  <a:pt x="147906" y="1433053"/>
                  <a:pt x="156218" y="1411594"/>
                  <a:pt x="168307" y="1392254"/>
                </a:cubicBezTo>
                <a:cubicBezTo>
                  <a:pt x="181822" y="1370631"/>
                  <a:pt x="200693" y="1352679"/>
                  <a:pt x="214208" y="1331056"/>
                </a:cubicBezTo>
                <a:cubicBezTo>
                  <a:pt x="246370" y="1279599"/>
                  <a:pt x="255789" y="1236921"/>
                  <a:pt x="275410" y="1178061"/>
                </a:cubicBezTo>
                <a:cubicBezTo>
                  <a:pt x="280510" y="1162762"/>
                  <a:pt x="281765" y="1145581"/>
                  <a:pt x="290711" y="1132163"/>
                </a:cubicBezTo>
                <a:cubicBezTo>
                  <a:pt x="362826" y="1023996"/>
                  <a:pt x="268647" y="1154224"/>
                  <a:pt x="382514" y="1040366"/>
                </a:cubicBezTo>
                <a:cubicBezTo>
                  <a:pt x="395517" y="1027364"/>
                  <a:pt x="400113" y="1007469"/>
                  <a:pt x="413116" y="994467"/>
                </a:cubicBezTo>
                <a:cubicBezTo>
                  <a:pt x="426119" y="981465"/>
                  <a:pt x="443051" y="972991"/>
                  <a:pt x="459017" y="963868"/>
                </a:cubicBezTo>
                <a:cubicBezTo>
                  <a:pt x="572214" y="899189"/>
                  <a:pt x="575336" y="926380"/>
                  <a:pt x="765029" y="902670"/>
                </a:cubicBezTo>
                <a:lnTo>
                  <a:pt x="887433" y="887371"/>
                </a:lnTo>
                <a:cubicBezTo>
                  <a:pt x="923577" y="875324"/>
                  <a:pt x="979349" y="857732"/>
                  <a:pt x="1009838" y="841472"/>
                </a:cubicBezTo>
                <a:cubicBezTo>
                  <a:pt x="1221118" y="728797"/>
                  <a:pt x="1090913" y="767655"/>
                  <a:pt x="1224046" y="734376"/>
                </a:cubicBezTo>
                <a:cubicBezTo>
                  <a:pt x="1234246" y="719076"/>
                  <a:pt x="1240288" y="699964"/>
                  <a:pt x="1254647" y="688477"/>
                </a:cubicBezTo>
                <a:cubicBezTo>
                  <a:pt x="1267241" y="678402"/>
                  <a:pt x="1285866" y="679851"/>
                  <a:pt x="1300548" y="673178"/>
                </a:cubicBezTo>
                <a:cubicBezTo>
                  <a:pt x="1342077" y="654303"/>
                  <a:pt x="1382151" y="632379"/>
                  <a:pt x="1422953" y="611980"/>
                </a:cubicBezTo>
                <a:lnTo>
                  <a:pt x="1484155" y="581381"/>
                </a:lnTo>
                <a:cubicBezTo>
                  <a:pt x="1499456" y="560982"/>
                  <a:pt x="1510467" y="536507"/>
                  <a:pt x="1530057" y="520183"/>
                </a:cubicBezTo>
                <a:cubicBezTo>
                  <a:pt x="1542447" y="509858"/>
                  <a:pt x="1562539" y="513829"/>
                  <a:pt x="1575959" y="504883"/>
                </a:cubicBezTo>
                <a:cubicBezTo>
                  <a:pt x="1593963" y="492881"/>
                  <a:pt x="1606560" y="474284"/>
                  <a:pt x="1621860" y="458985"/>
                </a:cubicBezTo>
                <a:lnTo>
                  <a:pt x="1683062" y="275391"/>
                </a:lnTo>
                <a:lnTo>
                  <a:pt x="1698363" y="229493"/>
                </a:lnTo>
                <a:lnTo>
                  <a:pt x="1713664" y="183594"/>
                </a:lnTo>
                <a:cubicBezTo>
                  <a:pt x="1718764" y="132596"/>
                  <a:pt x="1737391" y="81154"/>
                  <a:pt x="1728964" y="30599"/>
                </a:cubicBezTo>
                <a:cubicBezTo>
                  <a:pt x="1725941" y="12461"/>
                  <a:pt x="1701440" y="613"/>
                  <a:pt x="1683062" y="0"/>
                </a:cubicBezTo>
                <a:lnTo>
                  <a:pt x="1269947" y="15300"/>
                </a:lnTo>
                <a:cubicBezTo>
                  <a:pt x="1239346" y="35699"/>
                  <a:pt x="1207566" y="54433"/>
                  <a:pt x="1178144" y="76498"/>
                </a:cubicBezTo>
                <a:cubicBezTo>
                  <a:pt x="1131384" y="111565"/>
                  <a:pt x="1115898" y="135548"/>
                  <a:pt x="1055739" y="137696"/>
                </a:cubicBezTo>
                <a:cubicBezTo>
                  <a:pt x="933413" y="142065"/>
                  <a:pt x="810930" y="137696"/>
                  <a:pt x="688526" y="137696"/>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15" name="Image 14"/>
          <p:cNvPicPr>
            <a:picLocks noChangeAspect="1"/>
          </p:cNvPicPr>
          <p:nvPr/>
        </p:nvPicPr>
        <p:blipFill>
          <a:blip r:embed="rId5"/>
          <a:stretch>
            <a:fillRect/>
          </a:stretch>
        </p:blipFill>
        <p:spPr>
          <a:xfrm>
            <a:off x="2217862" y="5600218"/>
            <a:ext cx="505050" cy="505050"/>
          </a:xfrm>
          <a:prstGeom prst="rect">
            <a:avLst/>
          </a:prstGeom>
        </p:spPr>
      </p:pic>
      <p:pic>
        <p:nvPicPr>
          <p:cNvPr id="29" name="Image 28"/>
          <p:cNvPicPr>
            <a:picLocks noChangeAspect="1"/>
          </p:cNvPicPr>
          <p:nvPr/>
        </p:nvPicPr>
        <p:blipFill>
          <a:blip r:embed="rId6"/>
          <a:stretch>
            <a:fillRect/>
          </a:stretch>
        </p:blipFill>
        <p:spPr>
          <a:xfrm>
            <a:off x="3325132" y="3305735"/>
            <a:ext cx="587175" cy="587175"/>
          </a:xfrm>
          <a:prstGeom prst="rect">
            <a:avLst/>
          </a:prstGeom>
        </p:spPr>
      </p:pic>
      <p:cxnSp>
        <p:nvCxnSpPr>
          <p:cNvPr id="91" name="Connecteur droit avec flèche 90"/>
          <p:cNvCxnSpPr>
            <a:endCxn id="32" idx="4"/>
          </p:cNvCxnSpPr>
          <p:nvPr/>
        </p:nvCxnSpPr>
        <p:spPr>
          <a:xfrm>
            <a:off x="2426828" y="4291865"/>
            <a:ext cx="168133" cy="65534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2" name="ZoneTexte 91"/>
          <p:cNvSpPr txBox="1"/>
          <p:nvPr/>
        </p:nvSpPr>
        <p:spPr>
          <a:xfrm>
            <a:off x="191269" y="2170862"/>
            <a:ext cx="2082669" cy="1200329"/>
          </a:xfrm>
          <a:prstGeom prst="rect">
            <a:avLst/>
          </a:prstGeom>
          <a:noFill/>
        </p:spPr>
        <p:txBody>
          <a:bodyPr wrap="square" rtlCol="0">
            <a:spAutoFit/>
          </a:bodyPr>
          <a:lstStyle/>
          <a:p>
            <a:r>
              <a:rPr lang="fr-FR" dirty="0" smtClean="0"/>
              <a:t>Recours dans le réseau fonctionnel des soignants</a:t>
            </a:r>
          </a:p>
          <a:p>
            <a:r>
              <a:rPr lang="fr-FR" dirty="0" smtClean="0"/>
              <a:t>=&gt; Centrés hôpital</a:t>
            </a:r>
            <a:endParaRPr lang="fr-FR" dirty="0"/>
          </a:p>
        </p:txBody>
      </p:sp>
      <p:sp>
        <p:nvSpPr>
          <p:cNvPr id="93" name="Arc 92"/>
          <p:cNvSpPr/>
          <p:nvPr/>
        </p:nvSpPr>
        <p:spPr>
          <a:xfrm rot="11572681">
            <a:off x="687437" y="2296117"/>
            <a:ext cx="4133744" cy="2430298"/>
          </a:xfrm>
          <a:prstGeom prst="arc">
            <a:avLst/>
          </a:prstGeom>
          <a:ln w="31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4" name="ZoneTexte 93"/>
          <p:cNvSpPr txBox="1"/>
          <p:nvPr/>
        </p:nvSpPr>
        <p:spPr>
          <a:xfrm>
            <a:off x="6775766" y="549115"/>
            <a:ext cx="2720239" cy="646331"/>
          </a:xfrm>
          <a:prstGeom prst="rect">
            <a:avLst/>
          </a:prstGeom>
          <a:noFill/>
        </p:spPr>
        <p:txBody>
          <a:bodyPr wrap="square" rtlCol="0">
            <a:spAutoFit/>
          </a:bodyPr>
          <a:lstStyle/>
          <a:p>
            <a:r>
              <a:rPr lang="fr-FR" dirty="0" smtClean="0"/>
              <a:t>Espace de ségrégation fonctionnelle</a:t>
            </a:r>
            <a:endParaRPr lang="fr-FR" dirty="0"/>
          </a:p>
        </p:txBody>
      </p:sp>
      <p:sp>
        <p:nvSpPr>
          <p:cNvPr id="95" name="Arc 94"/>
          <p:cNvSpPr/>
          <p:nvPr/>
        </p:nvSpPr>
        <p:spPr>
          <a:xfrm rot="4601527">
            <a:off x="7222244" y="584008"/>
            <a:ext cx="1064348" cy="1147551"/>
          </a:xfrm>
          <a:prstGeom prst="arc">
            <a:avLst/>
          </a:prstGeom>
          <a:ln w="3175"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5" name="Ellipse 64"/>
          <p:cNvSpPr/>
          <p:nvPr/>
        </p:nvSpPr>
        <p:spPr>
          <a:xfrm>
            <a:off x="4038026" y="2892555"/>
            <a:ext cx="175753" cy="131768"/>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6" name="Ellipse 65"/>
          <p:cNvSpPr/>
          <p:nvPr/>
        </p:nvSpPr>
        <p:spPr>
          <a:xfrm>
            <a:off x="3835028" y="2933800"/>
            <a:ext cx="77279" cy="109377"/>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77" name="Picture 1" descr="Metrolab-logoT1-texte.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2636961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r 20"/>
          <p:cNvGrpSpPr/>
          <p:nvPr/>
        </p:nvGrpSpPr>
        <p:grpSpPr>
          <a:xfrm>
            <a:off x="550478" y="0"/>
            <a:ext cx="8474024" cy="7438013"/>
            <a:chOff x="340900" y="1502886"/>
            <a:chExt cx="1712217" cy="1502886"/>
          </a:xfrm>
        </p:grpSpPr>
        <p:pic>
          <p:nvPicPr>
            <p:cNvPr id="22" name="Picture 6" descr="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00" y="1502886"/>
              <a:ext cx="1712217" cy="1502886"/>
            </a:xfrm>
            <a:prstGeom prst="rect">
              <a:avLst/>
            </a:prstGeom>
          </p:spPr>
        </p:pic>
        <p:sp>
          <p:nvSpPr>
            <p:cNvPr id="23" name="Rectangle 22"/>
            <p:cNvSpPr/>
            <p:nvPr/>
          </p:nvSpPr>
          <p:spPr>
            <a:xfrm>
              <a:off x="654861" y="2811345"/>
              <a:ext cx="547007" cy="1544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 name="Titre 1"/>
          <p:cNvSpPr>
            <a:spLocks noGrp="1"/>
          </p:cNvSpPr>
          <p:nvPr>
            <p:ph type="title"/>
          </p:nvPr>
        </p:nvSpPr>
        <p:spPr>
          <a:xfrm>
            <a:off x="1334813" y="274638"/>
            <a:ext cx="2679223" cy="1209413"/>
          </a:xfrm>
        </p:spPr>
        <p:txBody>
          <a:bodyPr>
            <a:normAutofit/>
          </a:bodyPr>
          <a:lstStyle/>
          <a:p>
            <a:r>
              <a:rPr lang="fr-FR" sz="3600" dirty="0">
                <a:solidFill>
                  <a:srgbClr val="17375E"/>
                </a:solidFill>
                <a:latin typeface="Helvetica Neue"/>
                <a:cs typeface="Helvetica Neue"/>
              </a:rPr>
              <a:t>Forcée</a:t>
            </a:r>
          </a:p>
        </p:txBody>
      </p:sp>
      <p:sp>
        <p:nvSpPr>
          <p:cNvPr id="9" name="Ellipse 8"/>
          <p:cNvSpPr/>
          <p:nvPr/>
        </p:nvSpPr>
        <p:spPr>
          <a:xfrm rot="14912958">
            <a:off x="2961475" y="2149863"/>
            <a:ext cx="2123685" cy="13520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3375054" y="1824933"/>
            <a:ext cx="916957" cy="906282"/>
          </a:xfrm>
          <a:prstGeom prst="ellipse">
            <a:avLst/>
          </a:prstGeom>
          <a:solidFill>
            <a:schemeClr val="accent5">
              <a:lumMod val="60000"/>
              <a:lumOff val="40000"/>
              <a:alpha val="6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1" name="Grouper 10"/>
          <p:cNvGrpSpPr/>
          <p:nvPr/>
        </p:nvGrpSpPr>
        <p:grpSpPr>
          <a:xfrm>
            <a:off x="4140725" y="3486693"/>
            <a:ext cx="386793" cy="332263"/>
            <a:chOff x="4238257" y="673179"/>
            <a:chExt cx="2356286" cy="2095438"/>
          </a:xfrm>
        </p:grpSpPr>
        <p:sp>
          <p:nvSpPr>
            <p:cNvPr id="18" name="Cube 17"/>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19" name="Cube 18"/>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3" name="Grouper 12"/>
          <p:cNvGrpSpPr/>
          <p:nvPr/>
        </p:nvGrpSpPr>
        <p:grpSpPr>
          <a:xfrm>
            <a:off x="3583909" y="2070349"/>
            <a:ext cx="209019" cy="233253"/>
            <a:chOff x="7157246" y="1934742"/>
            <a:chExt cx="569541" cy="635574"/>
          </a:xfrm>
        </p:grpSpPr>
        <p:sp>
          <p:nvSpPr>
            <p:cNvPr id="14" name="Rectangle 13"/>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24" name="Image 23"/>
          <p:cNvPicPr>
            <a:picLocks noChangeAspect="1"/>
          </p:cNvPicPr>
          <p:nvPr/>
        </p:nvPicPr>
        <p:blipFill>
          <a:blip r:embed="rId3"/>
          <a:stretch>
            <a:fillRect/>
          </a:stretch>
        </p:blipFill>
        <p:spPr>
          <a:xfrm>
            <a:off x="3706219" y="1884670"/>
            <a:ext cx="317676" cy="243552"/>
          </a:xfrm>
          <a:prstGeom prst="rect">
            <a:avLst/>
          </a:prstGeom>
        </p:spPr>
      </p:pic>
      <p:pic>
        <p:nvPicPr>
          <p:cNvPr id="25" name="Image 24"/>
          <p:cNvPicPr>
            <a:picLocks noChangeAspect="1"/>
          </p:cNvPicPr>
          <p:nvPr/>
        </p:nvPicPr>
        <p:blipFill>
          <a:blip r:embed="rId4"/>
          <a:stretch>
            <a:fillRect/>
          </a:stretch>
        </p:blipFill>
        <p:spPr>
          <a:xfrm>
            <a:off x="3858589" y="2146633"/>
            <a:ext cx="282135" cy="282135"/>
          </a:xfrm>
          <a:prstGeom prst="rect">
            <a:avLst/>
          </a:prstGeom>
        </p:spPr>
      </p:pic>
      <p:sp>
        <p:nvSpPr>
          <p:cNvPr id="26" name="ZoneTexte 25"/>
          <p:cNvSpPr txBox="1"/>
          <p:nvPr/>
        </p:nvSpPr>
        <p:spPr>
          <a:xfrm>
            <a:off x="41190" y="2714807"/>
            <a:ext cx="2082669" cy="646331"/>
          </a:xfrm>
          <a:prstGeom prst="rect">
            <a:avLst/>
          </a:prstGeom>
          <a:noFill/>
        </p:spPr>
        <p:txBody>
          <a:bodyPr wrap="square" rtlCol="0">
            <a:spAutoFit/>
          </a:bodyPr>
          <a:lstStyle/>
          <a:p>
            <a:r>
              <a:rPr lang="fr-FR" dirty="0" smtClean="0"/>
              <a:t>Tout à l’hôpital : soins + aide sociale</a:t>
            </a:r>
            <a:endParaRPr lang="fr-FR" dirty="0"/>
          </a:p>
        </p:txBody>
      </p:sp>
      <p:sp>
        <p:nvSpPr>
          <p:cNvPr id="2" name="Arc 1"/>
          <p:cNvSpPr/>
          <p:nvPr/>
        </p:nvSpPr>
        <p:spPr>
          <a:xfrm rot="9336210">
            <a:off x="911331" y="666998"/>
            <a:ext cx="5282452" cy="3285444"/>
          </a:xfrm>
          <a:prstGeom prst="arc">
            <a:avLst>
              <a:gd name="adj1" fmla="val 16504315"/>
              <a:gd name="adj2" fmla="val 0"/>
            </a:avLst>
          </a:prstGeom>
          <a:ln w="3175">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sp>
        <p:nvSpPr>
          <p:cNvPr id="4" name="Ellipse 3"/>
          <p:cNvSpPr/>
          <p:nvPr/>
        </p:nvSpPr>
        <p:spPr>
          <a:xfrm>
            <a:off x="3395823" y="3709579"/>
            <a:ext cx="77279" cy="109377"/>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7" name="Ellipse 26"/>
          <p:cNvSpPr/>
          <p:nvPr/>
        </p:nvSpPr>
        <p:spPr>
          <a:xfrm>
            <a:off x="3634091" y="3673440"/>
            <a:ext cx="158837" cy="126662"/>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8" name="ZoneTexte 27"/>
          <p:cNvSpPr txBox="1"/>
          <p:nvPr/>
        </p:nvSpPr>
        <p:spPr>
          <a:xfrm>
            <a:off x="6743870" y="1178601"/>
            <a:ext cx="2082669" cy="646331"/>
          </a:xfrm>
          <a:prstGeom prst="rect">
            <a:avLst/>
          </a:prstGeom>
          <a:noFill/>
        </p:spPr>
        <p:txBody>
          <a:bodyPr wrap="square" rtlCol="0">
            <a:spAutoFit/>
          </a:bodyPr>
          <a:lstStyle/>
          <a:p>
            <a:r>
              <a:rPr lang="fr-FR" dirty="0" smtClean="0"/>
              <a:t>Forte mobilité résidentielle</a:t>
            </a:r>
            <a:endParaRPr lang="fr-FR" dirty="0"/>
          </a:p>
        </p:txBody>
      </p:sp>
      <p:sp>
        <p:nvSpPr>
          <p:cNvPr id="7" name="Arc 6"/>
          <p:cNvSpPr/>
          <p:nvPr/>
        </p:nvSpPr>
        <p:spPr>
          <a:xfrm rot="18880403">
            <a:off x="2681965" y="1708450"/>
            <a:ext cx="5014981" cy="2637652"/>
          </a:xfrm>
          <a:prstGeom prst="arc">
            <a:avLst/>
          </a:prstGeom>
          <a:ln w="3175">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pic>
        <p:nvPicPr>
          <p:cNvPr id="29" name="Image 28"/>
          <p:cNvPicPr>
            <a:picLocks noChangeAspect="1"/>
          </p:cNvPicPr>
          <p:nvPr/>
        </p:nvPicPr>
        <p:blipFill>
          <a:blip r:embed="rId5"/>
          <a:stretch>
            <a:fillRect/>
          </a:stretch>
        </p:blipFill>
        <p:spPr>
          <a:xfrm>
            <a:off x="414664" y="5722073"/>
            <a:ext cx="541695" cy="541695"/>
          </a:xfrm>
          <a:prstGeom prst="rect">
            <a:avLst/>
          </a:prstGeom>
        </p:spPr>
      </p:pic>
      <p:sp>
        <p:nvSpPr>
          <p:cNvPr id="30" name="ZoneTexte 29"/>
          <p:cNvSpPr txBox="1"/>
          <p:nvPr/>
        </p:nvSpPr>
        <p:spPr>
          <a:xfrm>
            <a:off x="249104" y="5162532"/>
            <a:ext cx="1492716" cy="369332"/>
          </a:xfrm>
          <a:prstGeom prst="rect">
            <a:avLst/>
          </a:prstGeom>
          <a:noFill/>
        </p:spPr>
        <p:txBody>
          <a:bodyPr wrap="none" rtlCol="0">
            <a:spAutoFit/>
          </a:bodyPr>
          <a:lstStyle/>
          <a:p>
            <a:r>
              <a:rPr lang="fr-FR" dirty="0" smtClean="0"/>
              <a:t>Marche ou TC</a:t>
            </a:r>
            <a:endParaRPr lang="fr-FR" dirty="0"/>
          </a:p>
        </p:txBody>
      </p:sp>
      <p:sp>
        <p:nvSpPr>
          <p:cNvPr id="40" name="Ellipse 39"/>
          <p:cNvSpPr/>
          <p:nvPr/>
        </p:nvSpPr>
        <p:spPr>
          <a:xfrm>
            <a:off x="3821210" y="2940426"/>
            <a:ext cx="77279" cy="109377"/>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nvGrpSpPr>
          <p:cNvPr id="32" name="Grouper 59"/>
          <p:cNvGrpSpPr/>
          <p:nvPr/>
        </p:nvGrpSpPr>
        <p:grpSpPr>
          <a:xfrm>
            <a:off x="1245784" y="5796980"/>
            <a:ext cx="388752" cy="680585"/>
            <a:chOff x="1754962" y="4283429"/>
            <a:chExt cx="510128" cy="893077"/>
          </a:xfrm>
        </p:grpSpPr>
        <p:sp>
          <p:nvSpPr>
            <p:cNvPr id="34" name="Forme libre 33"/>
            <p:cNvSpPr/>
            <p:nvPr/>
          </p:nvSpPr>
          <p:spPr>
            <a:xfrm>
              <a:off x="1820767" y="4758144"/>
              <a:ext cx="153006" cy="418362"/>
            </a:xfrm>
            <a:custGeom>
              <a:avLst/>
              <a:gdLst>
                <a:gd name="connsiteX0" fmla="*/ 153006 w 153006"/>
                <a:gd name="connsiteY0" fmla="*/ 0 h 418362"/>
                <a:gd name="connsiteX1" fmla="*/ 122405 w 153006"/>
                <a:gd name="connsiteY1" fmla="*/ 183594 h 418362"/>
                <a:gd name="connsiteX2" fmla="*/ 91804 w 153006"/>
                <a:gd name="connsiteY2" fmla="*/ 229492 h 418362"/>
                <a:gd name="connsiteX3" fmla="*/ 45902 w 153006"/>
                <a:gd name="connsiteY3" fmla="*/ 336589 h 418362"/>
                <a:gd name="connsiteX4" fmla="*/ 0 w 153006"/>
                <a:gd name="connsiteY4" fmla="*/ 351888 h 418362"/>
                <a:gd name="connsiteX5" fmla="*/ 15301 w 153006"/>
                <a:gd name="connsiteY5" fmla="*/ 413086 h 418362"/>
                <a:gd name="connsiteX6" fmla="*/ 76503 w 153006"/>
                <a:gd name="connsiteY6" fmla="*/ 397787 h 418362"/>
                <a:gd name="connsiteX7" fmla="*/ 0 w 153006"/>
                <a:gd name="connsiteY7" fmla="*/ 367188 h 41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006" h="418362">
                  <a:moveTo>
                    <a:pt x="153006" y="0"/>
                  </a:moveTo>
                  <a:cubicBezTo>
                    <a:pt x="148159" y="43621"/>
                    <a:pt x="148036" y="132334"/>
                    <a:pt x="122405" y="183594"/>
                  </a:cubicBezTo>
                  <a:cubicBezTo>
                    <a:pt x="114181" y="200040"/>
                    <a:pt x="100028" y="213046"/>
                    <a:pt x="91804" y="229492"/>
                  </a:cubicBezTo>
                  <a:cubicBezTo>
                    <a:pt x="73516" y="266065"/>
                    <a:pt x="77739" y="304754"/>
                    <a:pt x="45902" y="336589"/>
                  </a:cubicBezTo>
                  <a:cubicBezTo>
                    <a:pt x="34497" y="347993"/>
                    <a:pt x="15301" y="346788"/>
                    <a:pt x="0" y="351888"/>
                  </a:cubicBezTo>
                  <a:cubicBezTo>
                    <a:pt x="5100" y="372287"/>
                    <a:pt x="-2730" y="402268"/>
                    <a:pt x="15301" y="413086"/>
                  </a:cubicBezTo>
                  <a:cubicBezTo>
                    <a:pt x="33333" y="423905"/>
                    <a:pt x="69853" y="417736"/>
                    <a:pt x="76503" y="397787"/>
                  </a:cubicBezTo>
                  <a:cubicBezTo>
                    <a:pt x="88589" y="361530"/>
                    <a:pt x="12115" y="367188"/>
                    <a:pt x="0" y="367188"/>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5" name="Forme libre 34"/>
            <p:cNvSpPr/>
            <p:nvPr/>
          </p:nvSpPr>
          <p:spPr>
            <a:xfrm>
              <a:off x="1973773" y="4804042"/>
              <a:ext cx="291317" cy="275391"/>
            </a:xfrm>
            <a:custGeom>
              <a:avLst/>
              <a:gdLst>
                <a:gd name="connsiteX0" fmla="*/ 0 w 291317"/>
                <a:gd name="connsiteY0" fmla="*/ 0 h 275391"/>
                <a:gd name="connsiteX1" fmla="*/ 76503 w 291317"/>
                <a:gd name="connsiteY1" fmla="*/ 61198 h 275391"/>
                <a:gd name="connsiteX2" fmla="*/ 168306 w 291317"/>
                <a:gd name="connsiteY2" fmla="*/ 91797 h 275391"/>
                <a:gd name="connsiteX3" fmla="*/ 214208 w 291317"/>
                <a:gd name="connsiteY3" fmla="*/ 122396 h 275391"/>
                <a:gd name="connsiteX4" fmla="*/ 244809 w 291317"/>
                <a:gd name="connsiteY4" fmla="*/ 275391 h 275391"/>
                <a:gd name="connsiteX5" fmla="*/ 290711 w 291317"/>
                <a:gd name="connsiteY5" fmla="*/ 260092 h 275391"/>
                <a:gd name="connsiteX6" fmla="*/ 260109 w 291317"/>
                <a:gd name="connsiteY6" fmla="*/ 229493 h 275391"/>
                <a:gd name="connsiteX7" fmla="*/ 168306 w 291317"/>
                <a:gd name="connsiteY7" fmla="*/ 214193 h 27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317" h="275391">
                  <a:moveTo>
                    <a:pt x="0" y="0"/>
                  </a:moveTo>
                  <a:cubicBezTo>
                    <a:pt x="25501" y="20399"/>
                    <a:pt x="47834" y="45561"/>
                    <a:pt x="76503" y="61198"/>
                  </a:cubicBezTo>
                  <a:cubicBezTo>
                    <a:pt x="104821" y="76643"/>
                    <a:pt x="168306" y="91797"/>
                    <a:pt x="168306" y="91797"/>
                  </a:cubicBezTo>
                  <a:cubicBezTo>
                    <a:pt x="183607" y="101997"/>
                    <a:pt x="210918" y="104304"/>
                    <a:pt x="214208" y="122396"/>
                  </a:cubicBezTo>
                  <a:cubicBezTo>
                    <a:pt x="245065" y="292100"/>
                    <a:pt x="138353" y="239910"/>
                    <a:pt x="244809" y="275391"/>
                  </a:cubicBezTo>
                  <a:cubicBezTo>
                    <a:pt x="260110" y="270291"/>
                    <a:pt x="285611" y="275392"/>
                    <a:pt x="290711" y="260092"/>
                  </a:cubicBezTo>
                  <a:cubicBezTo>
                    <a:pt x="295273" y="246407"/>
                    <a:pt x="273011" y="235944"/>
                    <a:pt x="260109" y="229493"/>
                  </a:cubicBezTo>
                  <a:cubicBezTo>
                    <a:pt x="224559" y="211719"/>
                    <a:pt x="202692" y="214193"/>
                    <a:pt x="168306" y="21419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6" name="Forme libre 35"/>
            <p:cNvSpPr/>
            <p:nvPr/>
          </p:nvSpPr>
          <p:spPr>
            <a:xfrm>
              <a:off x="1958472" y="4559250"/>
              <a:ext cx="45902" cy="229493"/>
            </a:xfrm>
            <a:custGeom>
              <a:avLst/>
              <a:gdLst>
                <a:gd name="connsiteX0" fmla="*/ 45902 w 45902"/>
                <a:gd name="connsiteY0" fmla="*/ 0 h 229493"/>
                <a:gd name="connsiteX1" fmla="*/ 30601 w 45902"/>
                <a:gd name="connsiteY1" fmla="*/ 137696 h 229493"/>
                <a:gd name="connsiteX2" fmla="*/ 0 w 45902"/>
                <a:gd name="connsiteY2" fmla="*/ 229493 h 229493"/>
              </a:gdLst>
              <a:ahLst/>
              <a:cxnLst>
                <a:cxn ang="0">
                  <a:pos x="connsiteX0" y="connsiteY0"/>
                </a:cxn>
                <a:cxn ang="0">
                  <a:pos x="connsiteX1" y="connsiteY1"/>
                </a:cxn>
                <a:cxn ang="0">
                  <a:pos x="connsiteX2" y="connsiteY2"/>
                </a:cxn>
              </a:cxnLst>
              <a:rect l="l" t="t" r="r" b="b"/>
              <a:pathLst>
                <a:path w="45902" h="229493">
                  <a:moveTo>
                    <a:pt x="45902" y="0"/>
                  </a:moveTo>
                  <a:cubicBezTo>
                    <a:pt x="40802" y="45899"/>
                    <a:pt x="39659" y="92412"/>
                    <a:pt x="30601" y="137696"/>
                  </a:cubicBezTo>
                  <a:cubicBezTo>
                    <a:pt x="24275" y="169324"/>
                    <a:pt x="0" y="229493"/>
                    <a:pt x="0" y="22949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7" name="Forme libre 36"/>
            <p:cNvSpPr/>
            <p:nvPr/>
          </p:nvSpPr>
          <p:spPr>
            <a:xfrm>
              <a:off x="1891568" y="4283429"/>
              <a:ext cx="252146" cy="291121"/>
            </a:xfrm>
            <a:custGeom>
              <a:avLst/>
              <a:gdLst>
                <a:gd name="connsiteX0" fmla="*/ 128107 w 252146"/>
                <a:gd name="connsiteY0" fmla="*/ 31029 h 291121"/>
                <a:gd name="connsiteX1" fmla="*/ 21003 w 252146"/>
                <a:gd name="connsiteY1" fmla="*/ 61628 h 291121"/>
                <a:gd name="connsiteX2" fmla="*/ 5702 w 252146"/>
                <a:gd name="connsiteY2" fmla="*/ 107527 h 291121"/>
                <a:gd name="connsiteX3" fmla="*/ 66904 w 252146"/>
                <a:gd name="connsiteY3" fmla="*/ 291121 h 291121"/>
                <a:gd name="connsiteX4" fmla="*/ 219910 w 252146"/>
                <a:gd name="connsiteY4" fmla="*/ 275821 h 291121"/>
                <a:gd name="connsiteX5" fmla="*/ 250511 w 252146"/>
                <a:gd name="connsiteY5" fmla="*/ 229923 h 291121"/>
                <a:gd name="connsiteX6" fmla="*/ 235210 w 252146"/>
                <a:gd name="connsiteY6" fmla="*/ 61628 h 291121"/>
                <a:gd name="connsiteX7" fmla="*/ 189309 w 252146"/>
                <a:gd name="connsiteY7" fmla="*/ 31029 h 291121"/>
                <a:gd name="connsiteX8" fmla="*/ 36303 w 252146"/>
                <a:gd name="connsiteY8" fmla="*/ 430 h 291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146" h="291121">
                  <a:moveTo>
                    <a:pt x="128107" y="31029"/>
                  </a:moveTo>
                  <a:cubicBezTo>
                    <a:pt x="92406" y="41229"/>
                    <a:pt x="52490" y="41950"/>
                    <a:pt x="21003" y="61628"/>
                  </a:cubicBezTo>
                  <a:cubicBezTo>
                    <a:pt x="7327" y="70175"/>
                    <a:pt x="5702" y="91400"/>
                    <a:pt x="5702" y="107527"/>
                  </a:cubicBezTo>
                  <a:cubicBezTo>
                    <a:pt x="5702" y="286296"/>
                    <a:pt x="-27637" y="259608"/>
                    <a:pt x="66904" y="291121"/>
                  </a:cubicBezTo>
                  <a:cubicBezTo>
                    <a:pt x="117906" y="286021"/>
                    <a:pt x="171284" y="292029"/>
                    <a:pt x="219910" y="275821"/>
                  </a:cubicBezTo>
                  <a:cubicBezTo>
                    <a:pt x="237354" y="270007"/>
                    <a:pt x="249201" y="248264"/>
                    <a:pt x="250511" y="229923"/>
                  </a:cubicBezTo>
                  <a:cubicBezTo>
                    <a:pt x="254524" y="173736"/>
                    <a:pt x="251777" y="115466"/>
                    <a:pt x="235210" y="61628"/>
                  </a:cubicBezTo>
                  <a:cubicBezTo>
                    <a:pt x="229802" y="44053"/>
                    <a:pt x="206113" y="38497"/>
                    <a:pt x="189309" y="31029"/>
                  </a:cubicBezTo>
                  <a:cubicBezTo>
                    <a:pt x="105941" y="-6021"/>
                    <a:pt x="112185" y="430"/>
                    <a:pt x="36303" y="43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8" name="Forme libre 37"/>
            <p:cNvSpPr/>
            <p:nvPr/>
          </p:nvSpPr>
          <p:spPr>
            <a:xfrm>
              <a:off x="1754962" y="4635748"/>
              <a:ext cx="218811" cy="137695"/>
            </a:xfrm>
            <a:custGeom>
              <a:avLst/>
              <a:gdLst>
                <a:gd name="connsiteX0" fmla="*/ 218811 w 218811"/>
                <a:gd name="connsiteY0" fmla="*/ 0 h 137695"/>
                <a:gd name="connsiteX1" fmla="*/ 142308 w 218811"/>
                <a:gd name="connsiteY1" fmla="*/ 30599 h 137695"/>
                <a:gd name="connsiteX2" fmla="*/ 96406 w 218811"/>
                <a:gd name="connsiteY2" fmla="*/ 45898 h 137695"/>
                <a:gd name="connsiteX3" fmla="*/ 35204 w 218811"/>
                <a:gd name="connsiteY3" fmla="*/ 91797 h 137695"/>
                <a:gd name="connsiteX4" fmla="*/ 4603 w 218811"/>
                <a:gd name="connsiteY4" fmla="*/ 137695 h 137695"/>
                <a:gd name="connsiteX5" fmla="*/ 19904 w 218811"/>
                <a:gd name="connsiteY5" fmla="*/ 91797 h 137695"/>
                <a:gd name="connsiteX6" fmla="*/ 4603 w 218811"/>
                <a:gd name="connsiteY6" fmla="*/ 91797 h 13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11" h="137695">
                  <a:moveTo>
                    <a:pt x="218811" y="0"/>
                  </a:moveTo>
                  <a:cubicBezTo>
                    <a:pt x="193310" y="10200"/>
                    <a:pt x="168025" y="20956"/>
                    <a:pt x="142308" y="30599"/>
                  </a:cubicBezTo>
                  <a:cubicBezTo>
                    <a:pt x="127207" y="36262"/>
                    <a:pt x="110409" y="37897"/>
                    <a:pt x="96406" y="45898"/>
                  </a:cubicBezTo>
                  <a:cubicBezTo>
                    <a:pt x="74265" y="58549"/>
                    <a:pt x="53236" y="73766"/>
                    <a:pt x="35204" y="91797"/>
                  </a:cubicBezTo>
                  <a:cubicBezTo>
                    <a:pt x="22201" y="104799"/>
                    <a:pt x="22991" y="137695"/>
                    <a:pt x="4603" y="137695"/>
                  </a:cubicBezTo>
                  <a:cubicBezTo>
                    <a:pt x="-11524" y="137695"/>
                    <a:pt x="19904" y="107924"/>
                    <a:pt x="19904" y="91797"/>
                  </a:cubicBezTo>
                  <a:cubicBezTo>
                    <a:pt x="19904" y="86697"/>
                    <a:pt x="9703" y="91797"/>
                    <a:pt x="4603" y="91797"/>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9" name="Forme libre 38"/>
            <p:cNvSpPr/>
            <p:nvPr/>
          </p:nvSpPr>
          <p:spPr>
            <a:xfrm>
              <a:off x="2004374" y="4651047"/>
              <a:ext cx="183607" cy="76498"/>
            </a:xfrm>
            <a:custGeom>
              <a:avLst/>
              <a:gdLst>
                <a:gd name="connsiteX0" fmla="*/ 0 w 183607"/>
                <a:gd name="connsiteY0" fmla="*/ 0 h 76498"/>
                <a:gd name="connsiteX1" fmla="*/ 122404 w 183607"/>
                <a:gd name="connsiteY1" fmla="*/ 76498 h 76498"/>
                <a:gd name="connsiteX2" fmla="*/ 183607 w 183607"/>
                <a:gd name="connsiteY2" fmla="*/ 61198 h 76498"/>
                <a:gd name="connsiteX3" fmla="*/ 137705 w 183607"/>
                <a:gd name="connsiteY3" fmla="*/ 30599 h 76498"/>
              </a:gdLst>
              <a:ahLst/>
              <a:cxnLst>
                <a:cxn ang="0">
                  <a:pos x="connsiteX0" y="connsiteY0"/>
                </a:cxn>
                <a:cxn ang="0">
                  <a:pos x="connsiteX1" y="connsiteY1"/>
                </a:cxn>
                <a:cxn ang="0">
                  <a:pos x="connsiteX2" y="connsiteY2"/>
                </a:cxn>
                <a:cxn ang="0">
                  <a:pos x="connsiteX3" y="connsiteY3"/>
                </a:cxn>
              </a:cxnLst>
              <a:rect l="l" t="t" r="r" b="b"/>
              <a:pathLst>
                <a:path w="183607" h="76498">
                  <a:moveTo>
                    <a:pt x="0" y="0"/>
                  </a:moveTo>
                  <a:cubicBezTo>
                    <a:pt x="24231" y="19383"/>
                    <a:pt x="77558" y="76498"/>
                    <a:pt x="122404" y="76498"/>
                  </a:cubicBezTo>
                  <a:cubicBezTo>
                    <a:pt x="143433" y="76498"/>
                    <a:pt x="163206" y="66298"/>
                    <a:pt x="183607" y="61198"/>
                  </a:cubicBezTo>
                  <a:cubicBezTo>
                    <a:pt x="132867" y="44286"/>
                    <a:pt x="137705" y="62027"/>
                    <a:pt x="137705" y="3059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41" name="Ellipse 40"/>
          <p:cNvSpPr/>
          <p:nvPr/>
        </p:nvSpPr>
        <p:spPr>
          <a:xfrm>
            <a:off x="4043236" y="2901882"/>
            <a:ext cx="158837" cy="138493"/>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2" name="ZoneTexte 41"/>
          <p:cNvSpPr txBox="1"/>
          <p:nvPr/>
        </p:nvSpPr>
        <p:spPr>
          <a:xfrm>
            <a:off x="6636470" y="2230639"/>
            <a:ext cx="2507530" cy="369332"/>
          </a:xfrm>
          <a:prstGeom prst="rect">
            <a:avLst/>
          </a:prstGeom>
          <a:noFill/>
        </p:spPr>
        <p:txBody>
          <a:bodyPr wrap="square" rtlCol="0">
            <a:spAutoFit/>
          </a:bodyPr>
          <a:lstStyle/>
          <a:p>
            <a:r>
              <a:rPr lang="fr-FR" dirty="0" smtClean="0"/>
              <a:t>Peu de soutien informel</a:t>
            </a:r>
            <a:endParaRPr lang="fr-FR" dirty="0"/>
          </a:p>
        </p:txBody>
      </p:sp>
      <p:grpSp>
        <p:nvGrpSpPr>
          <p:cNvPr id="43" name="Grouper 41"/>
          <p:cNvGrpSpPr/>
          <p:nvPr/>
        </p:nvGrpSpPr>
        <p:grpSpPr>
          <a:xfrm>
            <a:off x="3515502" y="2344221"/>
            <a:ext cx="190717" cy="293103"/>
            <a:chOff x="7174481" y="4605149"/>
            <a:chExt cx="1012743" cy="2011552"/>
          </a:xfrm>
        </p:grpSpPr>
        <p:sp>
          <p:nvSpPr>
            <p:cNvPr id="44" name="Forme libre 43"/>
            <p:cNvSpPr/>
            <p:nvPr/>
          </p:nvSpPr>
          <p:spPr>
            <a:xfrm>
              <a:off x="7408610" y="4695756"/>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5" name="Forme libre 44"/>
            <p:cNvSpPr/>
            <p:nvPr/>
          </p:nvSpPr>
          <p:spPr>
            <a:xfrm>
              <a:off x="7174481" y="5201829"/>
              <a:ext cx="1012743" cy="1414872"/>
            </a:xfrm>
            <a:custGeom>
              <a:avLst/>
              <a:gdLst>
                <a:gd name="connsiteX0" fmla="*/ 307495 w 1012743"/>
                <a:gd name="connsiteY0" fmla="*/ 30599 h 1414872"/>
                <a:gd name="connsiteX1" fmla="*/ 261593 w 1012743"/>
                <a:gd name="connsiteY1" fmla="*/ 168295 h 1414872"/>
                <a:gd name="connsiteX2" fmla="*/ 246293 w 1012743"/>
                <a:gd name="connsiteY2" fmla="*/ 214193 h 1414872"/>
                <a:gd name="connsiteX3" fmla="*/ 154490 w 1012743"/>
                <a:gd name="connsiteY3" fmla="*/ 305990 h 1414872"/>
                <a:gd name="connsiteX4" fmla="*/ 93287 w 1012743"/>
                <a:gd name="connsiteY4" fmla="*/ 397787 h 1414872"/>
                <a:gd name="connsiteX5" fmla="*/ 77987 w 1012743"/>
                <a:gd name="connsiteY5" fmla="*/ 443686 h 1414872"/>
                <a:gd name="connsiteX6" fmla="*/ 32085 w 1012743"/>
                <a:gd name="connsiteY6" fmla="*/ 504884 h 1414872"/>
                <a:gd name="connsiteX7" fmla="*/ 1484 w 1012743"/>
                <a:gd name="connsiteY7" fmla="*/ 550782 h 1414872"/>
                <a:gd name="connsiteX8" fmla="*/ 47386 w 1012743"/>
                <a:gd name="connsiteY8" fmla="*/ 535483 h 1414872"/>
                <a:gd name="connsiteX9" fmla="*/ 154490 w 1012743"/>
                <a:gd name="connsiteY9" fmla="*/ 489584 h 1414872"/>
                <a:gd name="connsiteX10" fmla="*/ 276894 w 1012743"/>
                <a:gd name="connsiteY10" fmla="*/ 428386 h 1414872"/>
                <a:gd name="connsiteX11" fmla="*/ 368697 w 1012743"/>
                <a:gd name="connsiteY11" fmla="*/ 367188 h 1414872"/>
                <a:gd name="connsiteX12" fmla="*/ 353397 w 1012743"/>
                <a:gd name="connsiteY12" fmla="*/ 734376 h 1414872"/>
                <a:gd name="connsiteX13" fmla="*/ 338096 w 1012743"/>
                <a:gd name="connsiteY13" fmla="*/ 795574 h 1414872"/>
                <a:gd name="connsiteX14" fmla="*/ 322796 w 1012743"/>
                <a:gd name="connsiteY14" fmla="*/ 948569 h 1414872"/>
                <a:gd name="connsiteX15" fmla="*/ 353397 w 1012743"/>
                <a:gd name="connsiteY15" fmla="*/ 1285158 h 1414872"/>
                <a:gd name="connsiteX16" fmla="*/ 368697 w 1012743"/>
                <a:gd name="connsiteY16" fmla="*/ 1101564 h 1414872"/>
                <a:gd name="connsiteX17" fmla="*/ 475801 w 1012743"/>
                <a:gd name="connsiteY17" fmla="*/ 1070965 h 1414872"/>
                <a:gd name="connsiteX18" fmla="*/ 644108 w 1012743"/>
                <a:gd name="connsiteY18" fmla="*/ 1086265 h 1414872"/>
                <a:gd name="connsiteX19" fmla="*/ 659408 w 1012743"/>
                <a:gd name="connsiteY19" fmla="*/ 1162762 h 1414872"/>
                <a:gd name="connsiteX20" fmla="*/ 690009 w 1012743"/>
                <a:gd name="connsiteY20" fmla="*/ 1346356 h 1414872"/>
                <a:gd name="connsiteX21" fmla="*/ 705310 w 1012743"/>
                <a:gd name="connsiteY21" fmla="*/ 1269859 h 1414872"/>
                <a:gd name="connsiteX22" fmla="*/ 720610 w 1012743"/>
                <a:gd name="connsiteY22" fmla="*/ 351889 h 1414872"/>
                <a:gd name="connsiteX23" fmla="*/ 781813 w 1012743"/>
                <a:gd name="connsiteY23" fmla="*/ 382488 h 1414872"/>
                <a:gd name="connsiteX24" fmla="*/ 919518 w 1012743"/>
                <a:gd name="connsiteY24" fmla="*/ 489584 h 1414872"/>
                <a:gd name="connsiteX25" fmla="*/ 996021 w 1012743"/>
                <a:gd name="connsiteY25" fmla="*/ 550782 h 1414872"/>
                <a:gd name="connsiteX26" fmla="*/ 996021 w 1012743"/>
                <a:gd name="connsiteY26" fmla="*/ 413087 h 1414872"/>
                <a:gd name="connsiteX27" fmla="*/ 919518 w 1012743"/>
                <a:gd name="connsiteY27" fmla="*/ 244792 h 1414872"/>
                <a:gd name="connsiteX28" fmla="*/ 858315 w 1012743"/>
                <a:gd name="connsiteY28" fmla="*/ 152995 h 1414872"/>
                <a:gd name="connsiteX29" fmla="*/ 827714 w 1012743"/>
                <a:gd name="connsiteY29" fmla="*/ 61198 h 1414872"/>
                <a:gd name="connsiteX30" fmla="*/ 674709 w 1012743"/>
                <a:gd name="connsiteY30" fmla="*/ 30599 h 1414872"/>
                <a:gd name="connsiteX31" fmla="*/ 613506 w 1012743"/>
                <a:gd name="connsiteY31" fmla="*/ 15300 h 1414872"/>
                <a:gd name="connsiteX32" fmla="*/ 506402 w 1012743"/>
                <a:gd name="connsiteY32" fmla="*/ 0 h 1414872"/>
                <a:gd name="connsiteX33" fmla="*/ 307495 w 1012743"/>
                <a:gd name="connsiteY33" fmla="*/ 30599 h 141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12743" h="1414872">
                  <a:moveTo>
                    <a:pt x="307495" y="30599"/>
                  </a:moveTo>
                  <a:cubicBezTo>
                    <a:pt x="266694" y="58648"/>
                    <a:pt x="276894" y="122396"/>
                    <a:pt x="261593" y="168295"/>
                  </a:cubicBezTo>
                  <a:cubicBezTo>
                    <a:pt x="256493" y="183594"/>
                    <a:pt x="257697" y="202790"/>
                    <a:pt x="246293" y="214193"/>
                  </a:cubicBezTo>
                  <a:lnTo>
                    <a:pt x="154490" y="305990"/>
                  </a:lnTo>
                  <a:cubicBezTo>
                    <a:pt x="118107" y="415129"/>
                    <a:pt x="169697" y="283179"/>
                    <a:pt x="93287" y="397787"/>
                  </a:cubicBezTo>
                  <a:cubicBezTo>
                    <a:pt x="84341" y="411205"/>
                    <a:pt x="85989" y="429684"/>
                    <a:pt x="77987" y="443686"/>
                  </a:cubicBezTo>
                  <a:cubicBezTo>
                    <a:pt x="65335" y="465826"/>
                    <a:pt x="46907" y="484134"/>
                    <a:pt x="32085" y="504884"/>
                  </a:cubicBezTo>
                  <a:cubicBezTo>
                    <a:pt x="21397" y="519846"/>
                    <a:pt x="-6740" y="534336"/>
                    <a:pt x="1484" y="550782"/>
                  </a:cubicBezTo>
                  <a:cubicBezTo>
                    <a:pt x="8697" y="565207"/>
                    <a:pt x="32411" y="541472"/>
                    <a:pt x="47386" y="535483"/>
                  </a:cubicBezTo>
                  <a:cubicBezTo>
                    <a:pt x="83450" y="521059"/>
                    <a:pt x="119292" y="506009"/>
                    <a:pt x="154490" y="489584"/>
                  </a:cubicBezTo>
                  <a:cubicBezTo>
                    <a:pt x="195828" y="470294"/>
                    <a:pt x="238938" y="453688"/>
                    <a:pt x="276894" y="428386"/>
                  </a:cubicBezTo>
                  <a:lnTo>
                    <a:pt x="368697" y="367188"/>
                  </a:lnTo>
                  <a:cubicBezTo>
                    <a:pt x="363597" y="489584"/>
                    <a:pt x="362125" y="612185"/>
                    <a:pt x="353397" y="734376"/>
                  </a:cubicBezTo>
                  <a:cubicBezTo>
                    <a:pt x="351899" y="755350"/>
                    <a:pt x="341070" y="774758"/>
                    <a:pt x="338096" y="795574"/>
                  </a:cubicBezTo>
                  <a:cubicBezTo>
                    <a:pt x="330847" y="846312"/>
                    <a:pt x="327896" y="897571"/>
                    <a:pt x="322796" y="948569"/>
                  </a:cubicBezTo>
                  <a:cubicBezTo>
                    <a:pt x="333082" y="1257135"/>
                    <a:pt x="320822" y="1610891"/>
                    <a:pt x="353397" y="1285158"/>
                  </a:cubicBezTo>
                  <a:cubicBezTo>
                    <a:pt x="359508" y="1224053"/>
                    <a:pt x="338228" y="1154882"/>
                    <a:pt x="368697" y="1101564"/>
                  </a:cubicBezTo>
                  <a:cubicBezTo>
                    <a:pt x="387119" y="1069327"/>
                    <a:pt x="440100" y="1081165"/>
                    <a:pt x="475801" y="1070965"/>
                  </a:cubicBezTo>
                  <a:lnTo>
                    <a:pt x="644108" y="1086265"/>
                  </a:lnTo>
                  <a:cubicBezTo>
                    <a:pt x="667367" y="1097894"/>
                    <a:pt x="655730" y="1137019"/>
                    <a:pt x="659408" y="1162762"/>
                  </a:cubicBezTo>
                  <a:cubicBezTo>
                    <a:pt x="685030" y="1342105"/>
                    <a:pt x="657122" y="1247700"/>
                    <a:pt x="690009" y="1346356"/>
                  </a:cubicBezTo>
                  <a:cubicBezTo>
                    <a:pt x="695109" y="1320857"/>
                    <a:pt x="704510" y="1295851"/>
                    <a:pt x="705310" y="1269859"/>
                  </a:cubicBezTo>
                  <a:cubicBezTo>
                    <a:pt x="714723" y="963971"/>
                    <a:pt x="694324" y="656790"/>
                    <a:pt x="720610" y="351889"/>
                  </a:cubicBezTo>
                  <a:cubicBezTo>
                    <a:pt x="722569" y="329165"/>
                    <a:pt x="762254" y="370754"/>
                    <a:pt x="781813" y="382488"/>
                  </a:cubicBezTo>
                  <a:cubicBezTo>
                    <a:pt x="947538" y="481916"/>
                    <a:pt x="814711" y="402251"/>
                    <a:pt x="919518" y="489584"/>
                  </a:cubicBezTo>
                  <a:cubicBezTo>
                    <a:pt x="1035330" y="586087"/>
                    <a:pt x="906988" y="461758"/>
                    <a:pt x="996021" y="550782"/>
                  </a:cubicBezTo>
                  <a:cubicBezTo>
                    <a:pt x="1019508" y="480325"/>
                    <a:pt x="1017095" y="511424"/>
                    <a:pt x="996021" y="413087"/>
                  </a:cubicBezTo>
                  <a:cubicBezTo>
                    <a:pt x="966690" y="276219"/>
                    <a:pt x="991803" y="317073"/>
                    <a:pt x="919518" y="244792"/>
                  </a:cubicBezTo>
                  <a:cubicBezTo>
                    <a:pt x="871563" y="52990"/>
                    <a:pt x="946369" y="293872"/>
                    <a:pt x="858315" y="152995"/>
                  </a:cubicBezTo>
                  <a:cubicBezTo>
                    <a:pt x="841219" y="125644"/>
                    <a:pt x="858313" y="71397"/>
                    <a:pt x="827714" y="61198"/>
                  </a:cubicBezTo>
                  <a:cubicBezTo>
                    <a:pt x="733449" y="29779"/>
                    <a:pt x="829422" y="58727"/>
                    <a:pt x="674709" y="30599"/>
                  </a:cubicBezTo>
                  <a:cubicBezTo>
                    <a:pt x="654019" y="26838"/>
                    <a:pt x="634196" y="19061"/>
                    <a:pt x="613506" y="15300"/>
                  </a:cubicBezTo>
                  <a:cubicBezTo>
                    <a:pt x="578024" y="8849"/>
                    <a:pt x="542103" y="5100"/>
                    <a:pt x="506402" y="0"/>
                  </a:cubicBezTo>
                  <a:cubicBezTo>
                    <a:pt x="302410" y="15691"/>
                    <a:pt x="348296" y="2550"/>
                    <a:pt x="307495" y="30599"/>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Forme libre 45"/>
            <p:cNvSpPr/>
            <p:nvPr/>
          </p:nvSpPr>
          <p:spPr>
            <a:xfrm>
              <a:off x="7436074" y="4605149"/>
              <a:ext cx="703826" cy="520183"/>
            </a:xfrm>
            <a:custGeom>
              <a:avLst/>
              <a:gdLst>
                <a:gd name="connsiteX0" fmla="*/ 321312 w 703826"/>
                <a:gd name="connsiteY0" fmla="*/ 520183 h 520183"/>
                <a:gd name="connsiteX1" fmla="*/ 550821 w 703826"/>
                <a:gd name="connsiteY1" fmla="*/ 489584 h 520183"/>
                <a:gd name="connsiteX2" fmla="*/ 688526 w 703826"/>
                <a:gd name="connsiteY2" fmla="*/ 474284 h 520183"/>
                <a:gd name="connsiteX3" fmla="*/ 703826 w 703826"/>
                <a:gd name="connsiteY3" fmla="*/ 428386 h 520183"/>
                <a:gd name="connsiteX4" fmla="*/ 657925 w 703826"/>
                <a:gd name="connsiteY4" fmla="*/ 183594 h 520183"/>
                <a:gd name="connsiteX5" fmla="*/ 612023 w 703826"/>
                <a:gd name="connsiteY5" fmla="*/ 137695 h 520183"/>
                <a:gd name="connsiteX6" fmla="*/ 535520 w 703826"/>
                <a:gd name="connsiteY6" fmla="*/ 61198 h 520183"/>
                <a:gd name="connsiteX7" fmla="*/ 336613 w 703826"/>
                <a:gd name="connsiteY7" fmla="*/ 30599 h 520183"/>
                <a:gd name="connsiteX8" fmla="*/ 214208 w 703826"/>
                <a:gd name="connsiteY8" fmla="*/ 0 h 520183"/>
                <a:gd name="connsiteX9" fmla="*/ 76503 w 703826"/>
                <a:gd name="connsiteY9" fmla="*/ 15299 h 520183"/>
                <a:gd name="connsiteX10" fmla="*/ 15301 w 703826"/>
                <a:gd name="connsiteY10" fmla="*/ 152995 h 520183"/>
                <a:gd name="connsiteX11" fmla="*/ 0 w 703826"/>
                <a:gd name="connsiteY11" fmla="*/ 152995 h 5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826" h="520183">
                  <a:moveTo>
                    <a:pt x="321312" y="520183"/>
                  </a:moveTo>
                  <a:lnTo>
                    <a:pt x="550821" y="489584"/>
                  </a:lnTo>
                  <a:cubicBezTo>
                    <a:pt x="596649" y="483856"/>
                    <a:pt x="645645" y="491435"/>
                    <a:pt x="688526" y="474284"/>
                  </a:cubicBezTo>
                  <a:cubicBezTo>
                    <a:pt x="703500" y="468295"/>
                    <a:pt x="698726" y="443685"/>
                    <a:pt x="703826" y="428386"/>
                  </a:cubicBezTo>
                  <a:cubicBezTo>
                    <a:pt x="693320" y="291809"/>
                    <a:pt x="723696" y="262514"/>
                    <a:pt x="657925" y="183594"/>
                  </a:cubicBezTo>
                  <a:cubicBezTo>
                    <a:pt x="644072" y="166972"/>
                    <a:pt x="625876" y="154317"/>
                    <a:pt x="612023" y="137695"/>
                  </a:cubicBezTo>
                  <a:cubicBezTo>
                    <a:pt x="580636" y="100033"/>
                    <a:pt x="587307" y="78459"/>
                    <a:pt x="535520" y="61198"/>
                  </a:cubicBezTo>
                  <a:cubicBezTo>
                    <a:pt x="516546" y="54874"/>
                    <a:pt x="348413" y="32959"/>
                    <a:pt x="336613" y="30599"/>
                  </a:cubicBezTo>
                  <a:cubicBezTo>
                    <a:pt x="295372" y="22352"/>
                    <a:pt x="214208" y="0"/>
                    <a:pt x="214208" y="0"/>
                  </a:cubicBezTo>
                  <a:cubicBezTo>
                    <a:pt x="168306" y="5100"/>
                    <a:pt x="119907" y="-483"/>
                    <a:pt x="76503" y="15299"/>
                  </a:cubicBezTo>
                  <a:cubicBezTo>
                    <a:pt x="47744" y="25756"/>
                    <a:pt x="17103" y="152995"/>
                    <a:pt x="15301" y="152995"/>
                  </a:cubicBezTo>
                  <a:lnTo>
                    <a:pt x="0" y="152995"/>
                  </a:ln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7" name="Forme libre 46"/>
            <p:cNvSpPr/>
            <p:nvPr/>
          </p:nvSpPr>
          <p:spPr>
            <a:xfrm>
              <a:off x="7589080" y="5232428"/>
              <a:ext cx="137705" cy="719077"/>
            </a:xfrm>
            <a:custGeom>
              <a:avLst/>
              <a:gdLst>
                <a:gd name="connsiteX0" fmla="*/ 0 w 137705"/>
                <a:gd name="connsiteY0" fmla="*/ 0 h 719077"/>
                <a:gd name="connsiteX1" fmla="*/ 76503 w 137705"/>
                <a:gd name="connsiteY1" fmla="*/ 45899 h 719077"/>
                <a:gd name="connsiteX2" fmla="*/ 122405 w 137705"/>
                <a:gd name="connsiteY2" fmla="*/ 61198 h 719077"/>
                <a:gd name="connsiteX3" fmla="*/ 137705 w 137705"/>
                <a:gd name="connsiteY3" fmla="*/ 107097 h 719077"/>
                <a:gd name="connsiteX4" fmla="*/ 122405 w 137705"/>
                <a:gd name="connsiteY4" fmla="*/ 596681 h 719077"/>
                <a:gd name="connsiteX5" fmla="*/ 107104 w 137705"/>
                <a:gd name="connsiteY5" fmla="*/ 642579 h 719077"/>
                <a:gd name="connsiteX6" fmla="*/ 107104 w 137705"/>
                <a:gd name="connsiteY6" fmla="*/ 719077 h 71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05" h="719077">
                  <a:moveTo>
                    <a:pt x="0" y="0"/>
                  </a:moveTo>
                  <a:cubicBezTo>
                    <a:pt x="25501" y="15300"/>
                    <a:pt x="49904" y="32600"/>
                    <a:pt x="76503" y="45899"/>
                  </a:cubicBezTo>
                  <a:cubicBezTo>
                    <a:pt x="90929" y="53111"/>
                    <a:pt x="111000" y="49794"/>
                    <a:pt x="122405" y="61198"/>
                  </a:cubicBezTo>
                  <a:cubicBezTo>
                    <a:pt x="133809" y="72601"/>
                    <a:pt x="132605" y="91797"/>
                    <a:pt x="137705" y="107097"/>
                  </a:cubicBezTo>
                  <a:cubicBezTo>
                    <a:pt x="132605" y="270292"/>
                    <a:pt x="131720" y="433673"/>
                    <a:pt x="122405" y="596681"/>
                  </a:cubicBezTo>
                  <a:cubicBezTo>
                    <a:pt x="121485" y="612782"/>
                    <a:pt x="109105" y="626576"/>
                    <a:pt x="107104" y="642579"/>
                  </a:cubicBezTo>
                  <a:cubicBezTo>
                    <a:pt x="103941" y="667881"/>
                    <a:pt x="107104" y="693578"/>
                    <a:pt x="107104" y="719077"/>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cxnSp>
        <p:nvCxnSpPr>
          <p:cNvPr id="49" name="Connecteur droit avec flèche 48"/>
          <p:cNvCxnSpPr>
            <a:stCxn id="45" idx="20"/>
          </p:cNvCxnSpPr>
          <p:nvPr/>
        </p:nvCxnSpPr>
        <p:spPr>
          <a:xfrm>
            <a:off x="3645443" y="2627341"/>
            <a:ext cx="495282" cy="990354"/>
          </a:xfrm>
          <a:prstGeom prst="straightConnector1">
            <a:avLst/>
          </a:prstGeom>
          <a:ln w="1905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0" name="ZoneTexte 49"/>
          <p:cNvSpPr txBox="1"/>
          <p:nvPr/>
        </p:nvSpPr>
        <p:spPr>
          <a:xfrm>
            <a:off x="160256" y="1904635"/>
            <a:ext cx="2489607" cy="646331"/>
          </a:xfrm>
          <a:prstGeom prst="rect">
            <a:avLst/>
          </a:prstGeom>
          <a:noFill/>
        </p:spPr>
        <p:txBody>
          <a:bodyPr wrap="square" rtlCol="0">
            <a:spAutoFit/>
          </a:bodyPr>
          <a:lstStyle/>
          <a:p>
            <a:r>
              <a:rPr lang="fr-FR" dirty="0" smtClean="0"/>
              <a:t>Recours locaux si liés à l’hôpital</a:t>
            </a:r>
            <a:endParaRPr lang="fr-FR" dirty="0"/>
          </a:p>
        </p:txBody>
      </p:sp>
      <p:sp>
        <p:nvSpPr>
          <p:cNvPr id="51" name="Forme libre 50"/>
          <p:cNvSpPr/>
          <p:nvPr/>
        </p:nvSpPr>
        <p:spPr>
          <a:xfrm>
            <a:off x="3742441" y="2300140"/>
            <a:ext cx="475133" cy="1263235"/>
          </a:xfrm>
          <a:custGeom>
            <a:avLst/>
            <a:gdLst>
              <a:gd name="connsiteX0" fmla="*/ 0 w 475133"/>
              <a:gd name="connsiteY0" fmla="*/ 0 h 1263235"/>
              <a:gd name="connsiteX1" fmla="*/ 47134 w 475133"/>
              <a:gd name="connsiteY1" fmla="*/ 75415 h 1263235"/>
              <a:gd name="connsiteX2" fmla="*/ 56561 w 475133"/>
              <a:gd name="connsiteY2" fmla="*/ 131975 h 1263235"/>
              <a:gd name="connsiteX3" fmla="*/ 84841 w 475133"/>
              <a:gd name="connsiteY3" fmla="*/ 226244 h 1263235"/>
              <a:gd name="connsiteX4" fmla="*/ 141402 w 475133"/>
              <a:gd name="connsiteY4" fmla="*/ 263951 h 1263235"/>
              <a:gd name="connsiteX5" fmla="*/ 197963 w 475133"/>
              <a:gd name="connsiteY5" fmla="*/ 301658 h 1263235"/>
              <a:gd name="connsiteX6" fmla="*/ 226244 w 475133"/>
              <a:gd name="connsiteY6" fmla="*/ 320512 h 1263235"/>
              <a:gd name="connsiteX7" fmla="*/ 245097 w 475133"/>
              <a:gd name="connsiteY7" fmla="*/ 348792 h 1263235"/>
              <a:gd name="connsiteX8" fmla="*/ 273378 w 475133"/>
              <a:gd name="connsiteY8" fmla="*/ 405353 h 1263235"/>
              <a:gd name="connsiteX9" fmla="*/ 301658 w 475133"/>
              <a:gd name="connsiteY9" fmla="*/ 424206 h 1263235"/>
              <a:gd name="connsiteX10" fmla="*/ 339365 w 475133"/>
              <a:gd name="connsiteY10" fmla="*/ 471340 h 1263235"/>
              <a:gd name="connsiteX11" fmla="*/ 348792 w 475133"/>
              <a:gd name="connsiteY11" fmla="*/ 499621 h 1263235"/>
              <a:gd name="connsiteX12" fmla="*/ 339365 w 475133"/>
              <a:gd name="connsiteY12" fmla="*/ 622169 h 1263235"/>
              <a:gd name="connsiteX13" fmla="*/ 348792 w 475133"/>
              <a:gd name="connsiteY13" fmla="*/ 725864 h 1263235"/>
              <a:gd name="connsiteX14" fmla="*/ 395926 w 475133"/>
              <a:gd name="connsiteY14" fmla="*/ 810705 h 1263235"/>
              <a:gd name="connsiteX15" fmla="*/ 414780 w 475133"/>
              <a:gd name="connsiteY15" fmla="*/ 838986 h 1263235"/>
              <a:gd name="connsiteX16" fmla="*/ 461914 w 475133"/>
              <a:gd name="connsiteY16" fmla="*/ 895547 h 1263235"/>
              <a:gd name="connsiteX17" fmla="*/ 461914 w 475133"/>
              <a:gd name="connsiteY17" fmla="*/ 1046375 h 1263235"/>
              <a:gd name="connsiteX18" fmla="*/ 443060 w 475133"/>
              <a:gd name="connsiteY18" fmla="*/ 1131217 h 1263235"/>
              <a:gd name="connsiteX19" fmla="*/ 471340 w 475133"/>
              <a:gd name="connsiteY19" fmla="*/ 1263192 h 12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5133" h="1263235">
                <a:moveTo>
                  <a:pt x="0" y="0"/>
                </a:moveTo>
                <a:cubicBezTo>
                  <a:pt x="29159" y="36449"/>
                  <a:pt x="38632" y="37155"/>
                  <a:pt x="47134" y="75415"/>
                </a:cubicBezTo>
                <a:cubicBezTo>
                  <a:pt x="51280" y="94073"/>
                  <a:pt x="53655" y="113084"/>
                  <a:pt x="56561" y="131975"/>
                </a:cubicBezTo>
                <a:cubicBezTo>
                  <a:pt x="65169" y="187925"/>
                  <a:pt x="54898" y="190312"/>
                  <a:pt x="84841" y="226244"/>
                </a:cubicBezTo>
                <a:cubicBezTo>
                  <a:pt x="128123" y="278182"/>
                  <a:pt x="94531" y="237912"/>
                  <a:pt x="141402" y="263951"/>
                </a:cubicBezTo>
                <a:cubicBezTo>
                  <a:pt x="161210" y="274955"/>
                  <a:pt x="179109" y="289089"/>
                  <a:pt x="197963" y="301658"/>
                </a:cubicBezTo>
                <a:lnTo>
                  <a:pt x="226244" y="320512"/>
                </a:lnTo>
                <a:cubicBezTo>
                  <a:pt x="232528" y="329939"/>
                  <a:pt x="240030" y="338659"/>
                  <a:pt x="245097" y="348792"/>
                </a:cubicBezTo>
                <a:cubicBezTo>
                  <a:pt x="260431" y="379459"/>
                  <a:pt x="246363" y="378338"/>
                  <a:pt x="273378" y="405353"/>
                </a:cubicBezTo>
                <a:cubicBezTo>
                  <a:pt x="281389" y="413364"/>
                  <a:pt x="292231" y="417922"/>
                  <a:pt x="301658" y="424206"/>
                </a:cubicBezTo>
                <a:cubicBezTo>
                  <a:pt x="325353" y="495292"/>
                  <a:pt x="290634" y="410426"/>
                  <a:pt x="339365" y="471340"/>
                </a:cubicBezTo>
                <a:cubicBezTo>
                  <a:pt x="345573" y="479099"/>
                  <a:pt x="345650" y="490194"/>
                  <a:pt x="348792" y="499621"/>
                </a:cubicBezTo>
                <a:cubicBezTo>
                  <a:pt x="345650" y="540470"/>
                  <a:pt x="339365" y="581199"/>
                  <a:pt x="339365" y="622169"/>
                </a:cubicBezTo>
                <a:cubicBezTo>
                  <a:pt x="339365" y="656877"/>
                  <a:pt x="342760" y="691685"/>
                  <a:pt x="348792" y="725864"/>
                </a:cubicBezTo>
                <a:cubicBezTo>
                  <a:pt x="360915" y="794557"/>
                  <a:pt x="360937" y="768718"/>
                  <a:pt x="395926" y="810705"/>
                </a:cubicBezTo>
                <a:cubicBezTo>
                  <a:pt x="403179" y="819409"/>
                  <a:pt x="407527" y="830282"/>
                  <a:pt x="414780" y="838986"/>
                </a:cubicBezTo>
                <a:cubicBezTo>
                  <a:pt x="475267" y="911570"/>
                  <a:pt x="415102" y="825330"/>
                  <a:pt x="461914" y="895547"/>
                </a:cubicBezTo>
                <a:cubicBezTo>
                  <a:pt x="483603" y="960619"/>
                  <a:pt x="474955" y="922480"/>
                  <a:pt x="461914" y="1046375"/>
                </a:cubicBezTo>
                <a:cubicBezTo>
                  <a:pt x="456809" y="1094869"/>
                  <a:pt x="455435" y="1094093"/>
                  <a:pt x="443060" y="1131217"/>
                </a:cubicBezTo>
                <a:cubicBezTo>
                  <a:pt x="452935" y="1269460"/>
                  <a:pt x="408383" y="1263192"/>
                  <a:pt x="471340" y="1263192"/>
                </a:cubicBezTo>
              </a:path>
            </a:pathLst>
          </a:cu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2" name="Arc 51"/>
          <p:cNvSpPr/>
          <p:nvPr/>
        </p:nvSpPr>
        <p:spPr>
          <a:xfrm rot="9336210">
            <a:off x="1069356" y="380662"/>
            <a:ext cx="4150542" cy="2187658"/>
          </a:xfrm>
          <a:prstGeom prst="arc">
            <a:avLst>
              <a:gd name="adj1" fmla="val 16504315"/>
              <a:gd name="adj2" fmla="val 0"/>
            </a:avLst>
          </a:prstGeom>
          <a:ln w="3175">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pic>
        <p:nvPicPr>
          <p:cNvPr id="48" name="Picture 1" descr="Metrolab-logoT1-texte.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1998245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r 27"/>
          <p:cNvGrpSpPr/>
          <p:nvPr/>
        </p:nvGrpSpPr>
        <p:grpSpPr>
          <a:xfrm>
            <a:off x="550478" y="0"/>
            <a:ext cx="8474024" cy="7438012"/>
            <a:chOff x="340900" y="1502886"/>
            <a:chExt cx="1712217" cy="1502886"/>
          </a:xfrm>
        </p:grpSpPr>
        <p:pic>
          <p:nvPicPr>
            <p:cNvPr id="29" name="Picture 6" descr="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00" y="1502886"/>
              <a:ext cx="1712217" cy="1502886"/>
            </a:xfrm>
            <a:prstGeom prst="rect">
              <a:avLst/>
            </a:prstGeom>
          </p:spPr>
        </p:pic>
        <p:sp>
          <p:nvSpPr>
            <p:cNvPr id="30" name="Rectangle 29"/>
            <p:cNvSpPr/>
            <p:nvPr/>
          </p:nvSpPr>
          <p:spPr>
            <a:xfrm>
              <a:off x="627324" y="2830406"/>
              <a:ext cx="526723" cy="1532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 name="Titre 1"/>
          <p:cNvSpPr>
            <a:spLocks noGrp="1"/>
          </p:cNvSpPr>
          <p:nvPr>
            <p:ph type="title"/>
          </p:nvPr>
        </p:nvSpPr>
        <p:spPr>
          <a:xfrm>
            <a:off x="1117992" y="-36453"/>
            <a:ext cx="4585210" cy="1338825"/>
          </a:xfrm>
        </p:spPr>
        <p:txBody>
          <a:bodyPr>
            <a:normAutofit/>
          </a:bodyPr>
          <a:lstStyle/>
          <a:p>
            <a:r>
              <a:rPr lang="fr-FR" sz="4000" dirty="0" smtClean="0">
                <a:solidFill>
                  <a:srgbClr val="17375E"/>
                </a:solidFill>
                <a:latin typeface="Helvetica Neue"/>
                <a:cs typeface="Helvetica Neue"/>
              </a:rPr>
              <a:t>Extra-réticulaire</a:t>
            </a:r>
            <a:endParaRPr lang="fr-FR" sz="4000" dirty="0">
              <a:solidFill>
                <a:srgbClr val="17375E"/>
              </a:solidFill>
              <a:latin typeface="Helvetica Neue"/>
              <a:cs typeface="Helvetica Neue"/>
            </a:endParaRPr>
          </a:p>
        </p:txBody>
      </p:sp>
      <p:sp>
        <p:nvSpPr>
          <p:cNvPr id="9" name="Ellipse 8"/>
          <p:cNvSpPr/>
          <p:nvPr/>
        </p:nvSpPr>
        <p:spPr>
          <a:xfrm>
            <a:off x="2513872" y="1752600"/>
            <a:ext cx="3453347" cy="4205709"/>
          </a:xfrm>
          <a:prstGeom prst="ellipse">
            <a:avLst/>
          </a:prstGeom>
          <a:solidFill>
            <a:schemeClr val="accent5">
              <a:lumMod val="60000"/>
              <a:lumOff val="40000"/>
              <a:alpha val="39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3014211" y="1752600"/>
            <a:ext cx="2799994" cy="420570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5" name="Grouper 34"/>
          <p:cNvGrpSpPr/>
          <p:nvPr/>
        </p:nvGrpSpPr>
        <p:grpSpPr>
          <a:xfrm>
            <a:off x="7009437" y="3422697"/>
            <a:ext cx="465604" cy="399963"/>
            <a:chOff x="4238257" y="673179"/>
            <a:chExt cx="2356286" cy="2095438"/>
          </a:xfrm>
        </p:grpSpPr>
        <p:sp>
          <p:nvSpPr>
            <p:cNvPr id="36" name="Cube 35"/>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37" name="Cube 36"/>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Rectangle 37"/>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7" name="Ellipse 46"/>
          <p:cNvSpPr/>
          <p:nvPr/>
        </p:nvSpPr>
        <p:spPr>
          <a:xfrm>
            <a:off x="4043236" y="2901882"/>
            <a:ext cx="158837" cy="13849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8" name="Ellipse 47"/>
          <p:cNvSpPr/>
          <p:nvPr/>
        </p:nvSpPr>
        <p:spPr>
          <a:xfrm>
            <a:off x="3643018" y="3658425"/>
            <a:ext cx="158837" cy="13849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9" name="Ellipse 48"/>
          <p:cNvSpPr/>
          <p:nvPr/>
        </p:nvSpPr>
        <p:spPr>
          <a:xfrm>
            <a:off x="3821210" y="2940426"/>
            <a:ext cx="77279" cy="109377"/>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0" name="Ellipse 49"/>
          <p:cNvSpPr/>
          <p:nvPr/>
        </p:nvSpPr>
        <p:spPr>
          <a:xfrm>
            <a:off x="3367923" y="3709728"/>
            <a:ext cx="77279" cy="109377"/>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1" name="ZoneTexte 50"/>
          <p:cNvSpPr txBox="1"/>
          <p:nvPr/>
        </p:nvSpPr>
        <p:spPr>
          <a:xfrm>
            <a:off x="538296" y="2283722"/>
            <a:ext cx="1819428" cy="369332"/>
          </a:xfrm>
          <a:prstGeom prst="rect">
            <a:avLst/>
          </a:prstGeom>
          <a:noFill/>
        </p:spPr>
        <p:txBody>
          <a:bodyPr wrap="none" rtlCol="0">
            <a:spAutoFit/>
          </a:bodyPr>
          <a:lstStyle/>
          <a:p>
            <a:r>
              <a:rPr lang="fr-FR" dirty="0" smtClean="0"/>
              <a:t>Hôpital + 1è ligne</a:t>
            </a:r>
            <a:endParaRPr lang="fr-FR" dirty="0"/>
          </a:p>
        </p:txBody>
      </p:sp>
      <p:sp>
        <p:nvSpPr>
          <p:cNvPr id="52" name="Arc 51"/>
          <p:cNvSpPr/>
          <p:nvPr/>
        </p:nvSpPr>
        <p:spPr>
          <a:xfrm rot="7474988">
            <a:off x="1845103" y="549101"/>
            <a:ext cx="2035984" cy="2391298"/>
          </a:xfrm>
          <a:prstGeom prst="arc">
            <a:avLst/>
          </a:prstGeom>
          <a:ln w="3175"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3" name="Arc 52"/>
          <p:cNvSpPr/>
          <p:nvPr/>
        </p:nvSpPr>
        <p:spPr>
          <a:xfrm rot="19364864">
            <a:off x="3215077" y="2582858"/>
            <a:ext cx="484695" cy="2251941"/>
          </a:xfrm>
          <a:prstGeom prst="arc">
            <a:avLst/>
          </a:prstGeom>
          <a:ln w="3175"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4" name="ZoneTexte 53"/>
          <p:cNvSpPr txBox="1"/>
          <p:nvPr/>
        </p:nvSpPr>
        <p:spPr>
          <a:xfrm>
            <a:off x="7227121" y="4465541"/>
            <a:ext cx="1493229" cy="369332"/>
          </a:xfrm>
          <a:prstGeom prst="rect">
            <a:avLst/>
          </a:prstGeom>
          <a:noFill/>
        </p:spPr>
        <p:txBody>
          <a:bodyPr wrap="none" rtlCol="0">
            <a:spAutoFit/>
          </a:bodyPr>
          <a:lstStyle/>
          <a:p>
            <a:r>
              <a:rPr lang="fr-FR" dirty="0" smtClean="0"/>
              <a:t>Recours épars</a:t>
            </a:r>
            <a:endParaRPr lang="fr-FR" dirty="0"/>
          </a:p>
        </p:txBody>
      </p:sp>
      <p:sp>
        <p:nvSpPr>
          <p:cNvPr id="2" name="Forme libre 1"/>
          <p:cNvSpPr/>
          <p:nvPr/>
        </p:nvSpPr>
        <p:spPr>
          <a:xfrm>
            <a:off x="3412503" y="2384977"/>
            <a:ext cx="1877624" cy="2790338"/>
          </a:xfrm>
          <a:custGeom>
            <a:avLst/>
            <a:gdLst>
              <a:gd name="connsiteX0" fmla="*/ 75415 w 1877624"/>
              <a:gd name="connsiteY0" fmla="*/ 2545242 h 2790338"/>
              <a:gd name="connsiteX1" fmla="*/ 94268 w 1877624"/>
              <a:gd name="connsiteY1" fmla="*/ 2460400 h 2790338"/>
              <a:gd name="connsiteX2" fmla="*/ 103695 w 1877624"/>
              <a:gd name="connsiteY2" fmla="*/ 2432120 h 2790338"/>
              <a:gd name="connsiteX3" fmla="*/ 131975 w 1877624"/>
              <a:gd name="connsiteY3" fmla="*/ 2403839 h 2790338"/>
              <a:gd name="connsiteX4" fmla="*/ 160256 w 1877624"/>
              <a:gd name="connsiteY4" fmla="*/ 2347279 h 2790338"/>
              <a:gd name="connsiteX5" fmla="*/ 188536 w 1877624"/>
              <a:gd name="connsiteY5" fmla="*/ 2328425 h 2790338"/>
              <a:gd name="connsiteX6" fmla="*/ 226243 w 1877624"/>
              <a:gd name="connsiteY6" fmla="*/ 2290718 h 2790338"/>
              <a:gd name="connsiteX7" fmla="*/ 235670 w 1877624"/>
              <a:gd name="connsiteY7" fmla="*/ 2262437 h 2790338"/>
              <a:gd name="connsiteX8" fmla="*/ 292231 w 1877624"/>
              <a:gd name="connsiteY8" fmla="*/ 2224730 h 2790338"/>
              <a:gd name="connsiteX9" fmla="*/ 320511 w 1877624"/>
              <a:gd name="connsiteY9" fmla="*/ 2205877 h 2790338"/>
              <a:gd name="connsiteX10" fmla="*/ 348792 w 1877624"/>
              <a:gd name="connsiteY10" fmla="*/ 2187023 h 2790338"/>
              <a:gd name="connsiteX11" fmla="*/ 358219 w 1877624"/>
              <a:gd name="connsiteY11" fmla="*/ 2158743 h 2790338"/>
              <a:gd name="connsiteX12" fmla="*/ 386499 w 1877624"/>
              <a:gd name="connsiteY12" fmla="*/ 2149316 h 2790338"/>
              <a:gd name="connsiteX13" fmla="*/ 414779 w 1877624"/>
              <a:gd name="connsiteY13" fmla="*/ 2130462 h 2790338"/>
              <a:gd name="connsiteX14" fmla="*/ 452487 w 1877624"/>
              <a:gd name="connsiteY14" fmla="*/ 2045621 h 2790338"/>
              <a:gd name="connsiteX15" fmla="*/ 480767 w 1877624"/>
              <a:gd name="connsiteY15" fmla="*/ 2026767 h 2790338"/>
              <a:gd name="connsiteX16" fmla="*/ 499621 w 1877624"/>
              <a:gd name="connsiteY16" fmla="*/ 1960780 h 2790338"/>
              <a:gd name="connsiteX17" fmla="*/ 518474 w 1877624"/>
              <a:gd name="connsiteY17" fmla="*/ 1904219 h 2790338"/>
              <a:gd name="connsiteX18" fmla="*/ 537328 w 1877624"/>
              <a:gd name="connsiteY18" fmla="*/ 1875938 h 2790338"/>
              <a:gd name="connsiteX19" fmla="*/ 556182 w 1877624"/>
              <a:gd name="connsiteY19" fmla="*/ 1819378 h 2790338"/>
              <a:gd name="connsiteX20" fmla="*/ 565608 w 1877624"/>
              <a:gd name="connsiteY20" fmla="*/ 1791097 h 2790338"/>
              <a:gd name="connsiteX21" fmla="*/ 575035 w 1877624"/>
              <a:gd name="connsiteY21" fmla="*/ 1753390 h 2790338"/>
              <a:gd name="connsiteX22" fmla="*/ 593889 w 1877624"/>
              <a:gd name="connsiteY22" fmla="*/ 1696829 h 2790338"/>
              <a:gd name="connsiteX23" fmla="*/ 612742 w 1877624"/>
              <a:gd name="connsiteY23" fmla="*/ 1630842 h 2790338"/>
              <a:gd name="connsiteX24" fmla="*/ 641023 w 1877624"/>
              <a:gd name="connsiteY24" fmla="*/ 1536574 h 2790338"/>
              <a:gd name="connsiteX25" fmla="*/ 650450 w 1877624"/>
              <a:gd name="connsiteY25" fmla="*/ 1508293 h 2790338"/>
              <a:gd name="connsiteX26" fmla="*/ 669303 w 1877624"/>
              <a:gd name="connsiteY26" fmla="*/ 1480013 h 2790338"/>
              <a:gd name="connsiteX27" fmla="*/ 707010 w 1877624"/>
              <a:gd name="connsiteY27" fmla="*/ 1414025 h 2790338"/>
              <a:gd name="connsiteX28" fmla="*/ 716437 w 1877624"/>
              <a:gd name="connsiteY28" fmla="*/ 1385745 h 2790338"/>
              <a:gd name="connsiteX29" fmla="*/ 735291 w 1877624"/>
              <a:gd name="connsiteY29" fmla="*/ 1357464 h 2790338"/>
              <a:gd name="connsiteX30" fmla="*/ 763571 w 1877624"/>
              <a:gd name="connsiteY30" fmla="*/ 1291477 h 2790338"/>
              <a:gd name="connsiteX31" fmla="*/ 782425 w 1877624"/>
              <a:gd name="connsiteY31" fmla="*/ 1234916 h 2790338"/>
              <a:gd name="connsiteX32" fmla="*/ 791852 w 1877624"/>
              <a:gd name="connsiteY32" fmla="*/ 1178355 h 2790338"/>
              <a:gd name="connsiteX33" fmla="*/ 801278 w 1877624"/>
              <a:gd name="connsiteY33" fmla="*/ 1150075 h 2790338"/>
              <a:gd name="connsiteX34" fmla="*/ 810705 w 1877624"/>
              <a:gd name="connsiteY34" fmla="*/ 1027526 h 2790338"/>
              <a:gd name="connsiteX35" fmla="*/ 801278 w 1877624"/>
              <a:gd name="connsiteY35" fmla="*/ 678734 h 2790338"/>
              <a:gd name="connsiteX36" fmla="*/ 791852 w 1877624"/>
              <a:gd name="connsiteY36" fmla="*/ 650454 h 2790338"/>
              <a:gd name="connsiteX37" fmla="*/ 763571 w 1877624"/>
              <a:gd name="connsiteY37" fmla="*/ 556186 h 2790338"/>
              <a:gd name="connsiteX38" fmla="*/ 754144 w 1877624"/>
              <a:gd name="connsiteY38" fmla="*/ 527905 h 2790338"/>
              <a:gd name="connsiteX39" fmla="*/ 725864 w 1877624"/>
              <a:gd name="connsiteY39" fmla="*/ 471345 h 2790338"/>
              <a:gd name="connsiteX40" fmla="*/ 707010 w 1877624"/>
              <a:gd name="connsiteY40" fmla="*/ 235675 h 2790338"/>
              <a:gd name="connsiteX41" fmla="*/ 688157 w 1877624"/>
              <a:gd name="connsiteY41" fmla="*/ 37712 h 2790338"/>
              <a:gd name="connsiteX42" fmla="*/ 650450 w 1877624"/>
              <a:gd name="connsiteY42" fmla="*/ 122553 h 2790338"/>
              <a:gd name="connsiteX43" fmla="*/ 641023 w 1877624"/>
              <a:gd name="connsiteY43" fmla="*/ 150833 h 2790338"/>
              <a:gd name="connsiteX44" fmla="*/ 631596 w 1877624"/>
              <a:gd name="connsiteY44" fmla="*/ 179114 h 2790338"/>
              <a:gd name="connsiteX45" fmla="*/ 612742 w 1877624"/>
              <a:gd name="connsiteY45" fmla="*/ 452491 h 2790338"/>
              <a:gd name="connsiteX46" fmla="*/ 603316 w 1877624"/>
              <a:gd name="connsiteY46" fmla="*/ 537332 h 2790338"/>
              <a:gd name="connsiteX47" fmla="*/ 593889 w 1877624"/>
              <a:gd name="connsiteY47" fmla="*/ 565613 h 2790338"/>
              <a:gd name="connsiteX48" fmla="*/ 584462 w 1877624"/>
              <a:gd name="connsiteY48" fmla="*/ 622174 h 2790338"/>
              <a:gd name="connsiteX49" fmla="*/ 565608 w 1877624"/>
              <a:gd name="connsiteY49" fmla="*/ 678734 h 2790338"/>
              <a:gd name="connsiteX50" fmla="*/ 556182 w 1877624"/>
              <a:gd name="connsiteY50" fmla="*/ 707015 h 2790338"/>
              <a:gd name="connsiteX51" fmla="*/ 546755 w 1877624"/>
              <a:gd name="connsiteY51" fmla="*/ 735295 h 2790338"/>
              <a:gd name="connsiteX52" fmla="*/ 537328 w 1877624"/>
              <a:gd name="connsiteY52" fmla="*/ 773002 h 2790338"/>
              <a:gd name="connsiteX53" fmla="*/ 499621 w 1877624"/>
              <a:gd name="connsiteY53" fmla="*/ 829563 h 2790338"/>
              <a:gd name="connsiteX54" fmla="*/ 471340 w 1877624"/>
              <a:gd name="connsiteY54" fmla="*/ 895551 h 2790338"/>
              <a:gd name="connsiteX55" fmla="*/ 461913 w 1877624"/>
              <a:gd name="connsiteY55" fmla="*/ 923831 h 2790338"/>
              <a:gd name="connsiteX56" fmla="*/ 424206 w 1877624"/>
              <a:gd name="connsiteY56" fmla="*/ 980392 h 2790338"/>
              <a:gd name="connsiteX57" fmla="*/ 405353 w 1877624"/>
              <a:gd name="connsiteY57" fmla="*/ 1008672 h 2790338"/>
              <a:gd name="connsiteX58" fmla="*/ 386499 w 1877624"/>
              <a:gd name="connsiteY58" fmla="*/ 1036953 h 2790338"/>
              <a:gd name="connsiteX59" fmla="*/ 358219 w 1877624"/>
              <a:gd name="connsiteY59" fmla="*/ 1150075 h 2790338"/>
              <a:gd name="connsiteX60" fmla="*/ 320511 w 1877624"/>
              <a:gd name="connsiteY60" fmla="*/ 1282050 h 2790338"/>
              <a:gd name="connsiteX61" fmla="*/ 292231 w 1877624"/>
              <a:gd name="connsiteY61" fmla="*/ 1338611 h 2790338"/>
              <a:gd name="connsiteX62" fmla="*/ 263951 w 1877624"/>
              <a:gd name="connsiteY62" fmla="*/ 1357464 h 2790338"/>
              <a:gd name="connsiteX63" fmla="*/ 226243 w 1877624"/>
              <a:gd name="connsiteY63" fmla="*/ 1442305 h 2790338"/>
              <a:gd name="connsiteX64" fmla="*/ 197963 w 1877624"/>
              <a:gd name="connsiteY64" fmla="*/ 1498866 h 2790338"/>
              <a:gd name="connsiteX65" fmla="*/ 179109 w 1877624"/>
              <a:gd name="connsiteY65" fmla="*/ 1555427 h 2790338"/>
              <a:gd name="connsiteX66" fmla="*/ 169683 w 1877624"/>
              <a:gd name="connsiteY66" fmla="*/ 1583708 h 2790338"/>
              <a:gd name="connsiteX67" fmla="*/ 141402 w 1877624"/>
              <a:gd name="connsiteY67" fmla="*/ 1640268 h 2790338"/>
              <a:gd name="connsiteX68" fmla="*/ 122549 w 1877624"/>
              <a:gd name="connsiteY68" fmla="*/ 1668549 h 2790338"/>
              <a:gd name="connsiteX69" fmla="*/ 103695 w 1877624"/>
              <a:gd name="connsiteY69" fmla="*/ 1734536 h 2790338"/>
              <a:gd name="connsiteX70" fmla="*/ 94268 w 1877624"/>
              <a:gd name="connsiteY70" fmla="*/ 1762817 h 2790338"/>
              <a:gd name="connsiteX71" fmla="*/ 84841 w 1877624"/>
              <a:gd name="connsiteY71" fmla="*/ 1819378 h 2790338"/>
              <a:gd name="connsiteX72" fmla="*/ 75415 w 1877624"/>
              <a:gd name="connsiteY72" fmla="*/ 1857085 h 2790338"/>
              <a:gd name="connsiteX73" fmla="*/ 56561 w 1877624"/>
              <a:gd name="connsiteY73" fmla="*/ 2036194 h 2790338"/>
              <a:gd name="connsiteX74" fmla="*/ 37707 w 1877624"/>
              <a:gd name="connsiteY74" fmla="*/ 2111609 h 2790338"/>
              <a:gd name="connsiteX75" fmla="*/ 18854 w 1877624"/>
              <a:gd name="connsiteY75" fmla="*/ 2168169 h 2790338"/>
              <a:gd name="connsiteX76" fmla="*/ 9427 w 1877624"/>
              <a:gd name="connsiteY76" fmla="*/ 2243584 h 2790338"/>
              <a:gd name="connsiteX77" fmla="*/ 0 w 1877624"/>
              <a:gd name="connsiteY77" fmla="*/ 2290718 h 2790338"/>
              <a:gd name="connsiteX78" fmla="*/ 9427 w 1877624"/>
              <a:gd name="connsiteY78" fmla="*/ 2658363 h 2790338"/>
              <a:gd name="connsiteX79" fmla="*/ 18854 w 1877624"/>
              <a:gd name="connsiteY79" fmla="*/ 2686644 h 2790338"/>
              <a:gd name="connsiteX80" fmla="*/ 103695 w 1877624"/>
              <a:gd name="connsiteY80" fmla="*/ 2724351 h 2790338"/>
              <a:gd name="connsiteX81" fmla="*/ 131975 w 1877624"/>
              <a:gd name="connsiteY81" fmla="*/ 2743204 h 2790338"/>
              <a:gd name="connsiteX82" fmla="*/ 160256 w 1877624"/>
              <a:gd name="connsiteY82" fmla="*/ 2771485 h 2790338"/>
              <a:gd name="connsiteX83" fmla="*/ 188536 w 1877624"/>
              <a:gd name="connsiteY83" fmla="*/ 2780912 h 2790338"/>
              <a:gd name="connsiteX84" fmla="*/ 273377 w 1877624"/>
              <a:gd name="connsiteY84" fmla="*/ 2790338 h 2790338"/>
              <a:gd name="connsiteX85" fmla="*/ 433633 w 1877624"/>
              <a:gd name="connsiteY85" fmla="*/ 2780912 h 2790338"/>
              <a:gd name="connsiteX86" fmla="*/ 490194 w 1877624"/>
              <a:gd name="connsiteY86" fmla="*/ 2743204 h 2790338"/>
              <a:gd name="connsiteX87" fmla="*/ 537328 w 1877624"/>
              <a:gd name="connsiteY87" fmla="*/ 2705497 h 2790338"/>
              <a:gd name="connsiteX88" fmla="*/ 556182 w 1877624"/>
              <a:gd name="connsiteY88" fmla="*/ 2677217 h 2790338"/>
              <a:gd name="connsiteX89" fmla="*/ 584462 w 1877624"/>
              <a:gd name="connsiteY89" fmla="*/ 2658363 h 2790338"/>
              <a:gd name="connsiteX90" fmla="*/ 622169 w 1877624"/>
              <a:gd name="connsiteY90" fmla="*/ 2630083 h 2790338"/>
              <a:gd name="connsiteX91" fmla="*/ 678730 w 1877624"/>
              <a:gd name="connsiteY91" fmla="*/ 2611229 h 2790338"/>
              <a:gd name="connsiteX92" fmla="*/ 707010 w 1877624"/>
              <a:gd name="connsiteY92" fmla="*/ 2592376 h 2790338"/>
              <a:gd name="connsiteX93" fmla="*/ 735291 w 1877624"/>
              <a:gd name="connsiteY93" fmla="*/ 2582949 h 2790338"/>
              <a:gd name="connsiteX94" fmla="*/ 810705 w 1877624"/>
              <a:gd name="connsiteY94" fmla="*/ 2554668 h 2790338"/>
              <a:gd name="connsiteX95" fmla="*/ 895546 w 1877624"/>
              <a:gd name="connsiteY95" fmla="*/ 2535815 h 2790338"/>
              <a:gd name="connsiteX96" fmla="*/ 999241 w 1877624"/>
              <a:gd name="connsiteY96" fmla="*/ 2507534 h 2790338"/>
              <a:gd name="connsiteX97" fmla="*/ 1046375 w 1877624"/>
              <a:gd name="connsiteY97" fmla="*/ 2488681 h 2790338"/>
              <a:gd name="connsiteX98" fmla="*/ 1178351 w 1877624"/>
              <a:gd name="connsiteY98" fmla="*/ 2479254 h 2790338"/>
              <a:gd name="connsiteX99" fmla="*/ 1282045 w 1877624"/>
              <a:gd name="connsiteY99" fmla="*/ 2460400 h 2790338"/>
              <a:gd name="connsiteX100" fmla="*/ 1319753 w 1877624"/>
              <a:gd name="connsiteY100" fmla="*/ 2450974 h 2790338"/>
              <a:gd name="connsiteX101" fmla="*/ 1376313 w 1877624"/>
              <a:gd name="connsiteY101" fmla="*/ 2441547 h 2790338"/>
              <a:gd name="connsiteX102" fmla="*/ 1404594 w 1877624"/>
              <a:gd name="connsiteY102" fmla="*/ 2432120 h 2790338"/>
              <a:gd name="connsiteX103" fmla="*/ 1451728 w 1877624"/>
              <a:gd name="connsiteY103" fmla="*/ 2422693 h 2790338"/>
              <a:gd name="connsiteX104" fmla="*/ 1508289 w 1877624"/>
              <a:gd name="connsiteY104" fmla="*/ 2403839 h 2790338"/>
              <a:gd name="connsiteX105" fmla="*/ 1536569 w 1877624"/>
              <a:gd name="connsiteY105" fmla="*/ 2394413 h 2790338"/>
              <a:gd name="connsiteX106" fmla="*/ 1564850 w 1877624"/>
              <a:gd name="connsiteY106" fmla="*/ 2384986 h 2790338"/>
              <a:gd name="connsiteX107" fmla="*/ 1640264 w 1877624"/>
              <a:gd name="connsiteY107" fmla="*/ 2366132 h 2790338"/>
              <a:gd name="connsiteX108" fmla="*/ 1668544 w 1877624"/>
              <a:gd name="connsiteY108" fmla="*/ 2356705 h 2790338"/>
              <a:gd name="connsiteX109" fmla="*/ 1715678 w 1877624"/>
              <a:gd name="connsiteY109" fmla="*/ 2347279 h 2790338"/>
              <a:gd name="connsiteX110" fmla="*/ 1800520 w 1877624"/>
              <a:gd name="connsiteY110" fmla="*/ 2300145 h 2790338"/>
              <a:gd name="connsiteX111" fmla="*/ 1828800 w 1877624"/>
              <a:gd name="connsiteY111" fmla="*/ 2281291 h 2790338"/>
              <a:gd name="connsiteX112" fmla="*/ 1838227 w 1877624"/>
              <a:gd name="connsiteY112" fmla="*/ 2253011 h 2790338"/>
              <a:gd name="connsiteX113" fmla="*/ 1857081 w 1877624"/>
              <a:gd name="connsiteY113" fmla="*/ 2224730 h 2790338"/>
              <a:gd name="connsiteX114" fmla="*/ 1866507 w 1877624"/>
              <a:gd name="connsiteY114" fmla="*/ 2073901 h 2790338"/>
              <a:gd name="connsiteX115" fmla="*/ 1857081 w 1877624"/>
              <a:gd name="connsiteY115" fmla="*/ 2045621 h 2790338"/>
              <a:gd name="connsiteX116" fmla="*/ 1828800 w 1877624"/>
              <a:gd name="connsiteY116" fmla="*/ 2017341 h 2790338"/>
              <a:gd name="connsiteX117" fmla="*/ 1800520 w 1877624"/>
              <a:gd name="connsiteY117" fmla="*/ 1970207 h 2790338"/>
              <a:gd name="connsiteX118" fmla="*/ 1781666 w 1877624"/>
              <a:gd name="connsiteY118" fmla="*/ 1941926 h 2790338"/>
              <a:gd name="connsiteX119" fmla="*/ 1762812 w 1877624"/>
              <a:gd name="connsiteY119" fmla="*/ 1885365 h 2790338"/>
              <a:gd name="connsiteX120" fmla="*/ 1753386 w 1877624"/>
              <a:gd name="connsiteY120" fmla="*/ 1857085 h 2790338"/>
              <a:gd name="connsiteX121" fmla="*/ 1743959 w 1877624"/>
              <a:gd name="connsiteY121" fmla="*/ 1828804 h 2790338"/>
              <a:gd name="connsiteX122" fmla="*/ 1734532 w 1877624"/>
              <a:gd name="connsiteY122" fmla="*/ 1791097 h 2790338"/>
              <a:gd name="connsiteX123" fmla="*/ 1715678 w 1877624"/>
              <a:gd name="connsiteY123" fmla="*/ 1734536 h 2790338"/>
              <a:gd name="connsiteX124" fmla="*/ 1696825 w 1877624"/>
              <a:gd name="connsiteY124" fmla="*/ 1602561 h 2790338"/>
              <a:gd name="connsiteX125" fmla="*/ 1677971 w 1877624"/>
              <a:gd name="connsiteY125" fmla="*/ 1480013 h 2790338"/>
              <a:gd name="connsiteX126" fmla="*/ 1668544 w 1877624"/>
              <a:gd name="connsiteY126" fmla="*/ 1206635 h 2790338"/>
              <a:gd name="connsiteX127" fmla="*/ 1659118 w 1877624"/>
              <a:gd name="connsiteY127" fmla="*/ 1178355 h 2790338"/>
              <a:gd name="connsiteX128" fmla="*/ 1649691 w 1877624"/>
              <a:gd name="connsiteY128" fmla="*/ 1131221 h 2790338"/>
              <a:gd name="connsiteX129" fmla="*/ 1640264 w 1877624"/>
              <a:gd name="connsiteY129" fmla="*/ 999246 h 2790338"/>
              <a:gd name="connsiteX130" fmla="*/ 1630837 w 1877624"/>
              <a:gd name="connsiteY130" fmla="*/ 226248 h 2790338"/>
              <a:gd name="connsiteX131" fmla="*/ 1555423 w 1877624"/>
              <a:gd name="connsiteY131" fmla="*/ 245101 h 2790338"/>
              <a:gd name="connsiteX132" fmla="*/ 1527142 w 1877624"/>
              <a:gd name="connsiteY132" fmla="*/ 254528 h 2790338"/>
              <a:gd name="connsiteX133" fmla="*/ 1442301 w 1877624"/>
              <a:gd name="connsiteY133" fmla="*/ 273382 h 2790338"/>
              <a:gd name="connsiteX134" fmla="*/ 1404594 w 1877624"/>
              <a:gd name="connsiteY134" fmla="*/ 329943 h 2790338"/>
              <a:gd name="connsiteX135" fmla="*/ 1385740 w 1877624"/>
              <a:gd name="connsiteY135" fmla="*/ 386503 h 2790338"/>
              <a:gd name="connsiteX136" fmla="*/ 1366887 w 1877624"/>
              <a:gd name="connsiteY136" fmla="*/ 414784 h 2790338"/>
              <a:gd name="connsiteX137" fmla="*/ 1348033 w 1877624"/>
              <a:gd name="connsiteY137" fmla="*/ 471345 h 2790338"/>
              <a:gd name="connsiteX138" fmla="*/ 1338606 w 1877624"/>
              <a:gd name="connsiteY138" fmla="*/ 499625 h 2790338"/>
              <a:gd name="connsiteX139" fmla="*/ 1310326 w 1877624"/>
              <a:gd name="connsiteY139" fmla="*/ 527905 h 2790338"/>
              <a:gd name="connsiteX140" fmla="*/ 1263192 w 1877624"/>
              <a:gd name="connsiteY140" fmla="*/ 622174 h 2790338"/>
              <a:gd name="connsiteX141" fmla="*/ 1234911 w 1877624"/>
              <a:gd name="connsiteY141" fmla="*/ 688161 h 2790338"/>
              <a:gd name="connsiteX142" fmla="*/ 1206631 w 1877624"/>
              <a:gd name="connsiteY142" fmla="*/ 716442 h 2790338"/>
              <a:gd name="connsiteX143" fmla="*/ 1168924 w 1877624"/>
              <a:gd name="connsiteY143" fmla="*/ 791856 h 2790338"/>
              <a:gd name="connsiteX144" fmla="*/ 1150070 w 1877624"/>
              <a:gd name="connsiteY144" fmla="*/ 829563 h 2790338"/>
              <a:gd name="connsiteX145" fmla="*/ 1065229 w 1877624"/>
              <a:gd name="connsiteY145" fmla="*/ 952112 h 2790338"/>
              <a:gd name="connsiteX146" fmla="*/ 1027522 w 1877624"/>
              <a:gd name="connsiteY146" fmla="*/ 1027526 h 2790338"/>
              <a:gd name="connsiteX147" fmla="*/ 999241 w 1877624"/>
              <a:gd name="connsiteY147" fmla="*/ 1074660 h 2790338"/>
              <a:gd name="connsiteX148" fmla="*/ 970961 w 1877624"/>
              <a:gd name="connsiteY148" fmla="*/ 1102941 h 2790338"/>
              <a:gd name="connsiteX149" fmla="*/ 952107 w 1877624"/>
              <a:gd name="connsiteY149" fmla="*/ 1131221 h 2790338"/>
              <a:gd name="connsiteX150" fmla="*/ 895546 w 1877624"/>
              <a:gd name="connsiteY150" fmla="*/ 1206635 h 2790338"/>
              <a:gd name="connsiteX151" fmla="*/ 876693 w 1877624"/>
              <a:gd name="connsiteY151" fmla="*/ 1263196 h 2790338"/>
              <a:gd name="connsiteX152" fmla="*/ 867266 w 1877624"/>
              <a:gd name="connsiteY152" fmla="*/ 1300903 h 2790338"/>
              <a:gd name="connsiteX153" fmla="*/ 820132 w 1877624"/>
              <a:gd name="connsiteY153" fmla="*/ 1366891 h 2790338"/>
              <a:gd name="connsiteX154" fmla="*/ 801278 w 1877624"/>
              <a:gd name="connsiteY154" fmla="*/ 1404598 h 2790338"/>
              <a:gd name="connsiteX155" fmla="*/ 772998 w 1877624"/>
              <a:gd name="connsiteY155" fmla="*/ 1451732 h 2790338"/>
              <a:gd name="connsiteX156" fmla="*/ 754144 w 1877624"/>
              <a:gd name="connsiteY156" fmla="*/ 1498866 h 2790338"/>
              <a:gd name="connsiteX157" fmla="*/ 725864 w 1877624"/>
              <a:gd name="connsiteY157" fmla="*/ 1527147 h 2790338"/>
              <a:gd name="connsiteX158" fmla="*/ 707010 w 1877624"/>
              <a:gd name="connsiteY158" fmla="*/ 1564854 h 2790338"/>
              <a:gd name="connsiteX159" fmla="*/ 669303 w 1877624"/>
              <a:gd name="connsiteY159" fmla="*/ 1621415 h 2790338"/>
              <a:gd name="connsiteX160" fmla="*/ 650450 w 1877624"/>
              <a:gd name="connsiteY160" fmla="*/ 1649695 h 2790338"/>
              <a:gd name="connsiteX161" fmla="*/ 641023 w 1877624"/>
              <a:gd name="connsiteY161" fmla="*/ 1677976 h 2790338"/>
              <a:gd name="connsiteX162" fmla="*/ 593889 w 1877624"/>
              <a:gd name="connsiteY162" fmla="*/ 1743963 h 2790338"/>
              <a:gd name="connsiteX163" fmla="*/ 575035 w 1877624"/>
              <a:gd name="connsiteY163" fmla="*/ 1800524 h 2790338"/>
              <a:gd name="connsiteX164" fmla="*/ 546755 w 1877624"/>
              <a:gd name="connsiteY164" fmla="*/ 1857085 h 2790338"/>
              <a:gd name="connsiteX165" fmla="*/ 527901 w 1877624"/>
              <a:gd name="connsiteY165" fmla="*/ 1894792 h 2790338"/>
              <a:gd name="connsiteX166" fmla="*/ 518474 w 1877624"/>
              <a:gd name="connsiteY166" fmla="*/ 1923072 h 2790338"/>
              <a:gd name="connsiteX167" fmla="*/ 499621 w 1877624"/>
              <a:gd name="connsiteY167" fmla="*/ 1951353 h 2790338"/>
              <a:gd name="connsiteX168" fmla="*/ 490194 w 1877624"/>
              <a:gd name="connsiteY168" fmla="*/ 1979633 h 2790338"/>
              <a:gd name="connsiteX169" fmla="*/ 461913 w 1877624"/>
              <a:gd name="connsiteY169" fmla="*/ 1998487 h 2790338"/>
              <a:gd name="connsiteX170" fmla="*/ 405353 w 1877624"/>
              <a:gd name="connsiteY170" fmla="*/ 2055048 h 2790338"/>
              <a:gd name="connsiteX171" fmla="*/ 358219 w 1877624"/>
              <a:gd name="connsiteY171" fmla="*/ 2111609 h 2790338"/>
              <a:gd name="connsiteX172" fmla="*/ 311085 w 1877624"/>
              <a:gd name="connsiteY172" fmla="*/ 2158743 h 2790338"/>
              <a:gd name="connsiteX173" fmla="*/ 273377 w 1877624"/>
              <a:gd name="connsiteY173" fmla="*/ 2205877 h 2790338"/>
              <a:gd name="connsiteX174" fmla="*/ 235670 w 1877624"/>
              <a:gd name="connsiteY174" fmla="*/ 2262437 h 2790338"/>
              <a:gd name="connsiteX175" fmla="*/ 207390 w 1877624"/>
              <a:gd name="connsiteY175" fmla="*/ 2290718 h 2790338"/>
              <a:gd name="connsiteX176" fmla="*/ 169683 w 1877624"/>
              <a:gd name="connsiteY176" fmla="*/ 2347279 h 2790338"/>
              <a:gd name="connsiteX177" fmla="*/ 160256 w 1877624"/>
              <a:gd name="connsiteY177" fmla="*/ 2375559 h 2790338"/>
              <a:gd name="connsiteX178" fmla="*/ 131975 w 1877624"/>
              <a:gd name="connsiteY178" fmla="*/ 2394413 h 2790338"/>
              <a:gd name="connsiteX179" fmla="*/ 103695 w 1877624"/>
              <a:gd name="connsiteY179" fmla="*/ 2450974 h 2790338"/>
              <a:gd name="connsiteX180" fmla="*/ 94268 w 1877624"/>
              <a:gd name="connsiteY180" fmla="*/ 2479254 h 2790338"/>
              <a:gd name="connsiteX181" fmla="*/ 75415 w 1877624"/>
              <a:gd name="connsiteY181" fmla="*/ 2507534 h 2790338"/>
              <a:gd name="connsiteX182" fmla="*/ 47134 w 1877624"/>
              <a:gd name="connsiteY182" fmla="*/ 2564095 h 2790338"/>
              <a:gd name="connsiteX183" fmla="*/ 37707 w 1877624"/>
              <a:gd name="connsiteY183" fmla="*/ 2592376 h 2790338"/>
              <a:gd name="connsiteX184" fmla="*/ 94268 w 1877624"/>
              <a:gd name="connsiteY184" fmla="*/ 2564095 h 2790338"/>
              <a:gd name="connsiteX185" fmla="*/ 122549 w 1877624"/>
              <a:gd name="connsiteY185" fmla="*/ 2554668 h 2790338"/>
              <a:gd name="connsiteX186" fmla="*/ 150829 w 1877624"/>
              <a:gd name="connsiteY186" fmla="*/ 2535815 h 2790338"/>
              <a:gd name="connsiteX187" fmla="*/ 179109 w 1877624"/>
              <a:gd name="connsiteY187" fmla="*/ 2526388 h 2790338"/>
              <a:gd name="connsiteX188" fmla="*/ 235670 w 1877624"/>
              <a:gd name="connsiteY188" fmla="*/ 2488681 h 2790338"/>
              <a:gd name="connsiteX189" fmla="*/ 263951 w 1877624"/>
              <a:gd name="connsiteY189" fmla="*/ 2469827 h 2790338"/>
              <a:gd name="connsiteX190" fmla="*/ 320511 w 1877624"/>
              <a:gd name="connsiteY190" fmla="*/ 2450974 h 2790338"/>
              <a:gd name="connsiteX191" fmla="*/ 348792 w 1877624"/>
              <a:gd name="connsiteY191" fmla="*/ 2432120 h 2790338"/>
              <a:gd name="connsiteX192" fmla="*/ 377072 w 1877624"/>
              <a:gd name="connsiteY192" fmla="*/ 2422693 h 2790338"/>
              <a:gd name="connsiteX193" fmla="*/ 414779 w 1877624"/>
              <a:gd name="connsiteY193" fmla="*/ 2394413 h 2790338"/>
              <a:gd name="connsiteX194" fmla="*/ 443060 w 1877624"/>
              <a:gd name="connsiteY194" fmla="*/ 2375559 h 2790338"/>
              <a:gd name="connsiteX195" fmla="*/ 480767 w 1877624"/>
              <a:gd name="connsiteY195" fmla="*/ 2356705 h 2790338"/>
              <a:gd name="connsiteX196" fmla="*/ 509048 w 1877624"/>
              <a:gd name="connsiteY196" fmla="*/ 2328425 h 2790338"/>
              <a:gd name="connsiteX197" fmla="*/ 565608 w 1877624"/>
              <a:gd name="connsiteY197" fmla="*/ 2290718 h 2790338"/>
              <a:gd name="connsiteX198" fmla="*/ 650450 w 1877624"/>
              <a:gd name="connsiteY198" fmla="*/ 2205877 h 2790338"/>
              <a:gd name="connsiteX199" fmla="*/ 716437 w 1877624"/>
              <a:gd name="connsiteY199" fmla="*/ 2139889 h 2790338"/>
              <a:gd name="connsiteX200" fmla="*/ 744718 w 1877624"/>
              <a:gd name="connsiteY200" fmla="*/ 2121035 h 2790338"/>
              <a:gd name="connsiteX201" fmla="*/ 772998 w 1877624"/>
              <a:gd name="connsiteY201" fmla="*/ 2083328 h 2790338"/>
              <a:gd name="connsiteX202" fmla="*/ 810705 w 1877624"/>
              <a:gd name="connsiteY202" fmla="*/ 2026767 h 2790338"/>
              <a:gd name="connsiteX203" fmla="*/ 838986 w 1877624"/>
              <a:gd name="connsiteY203" fmla="*/ 2007914 h 2790338"/>
              <a:gd name="connsiteX204" fmla="*/ 876693 w 1877624"/>
              <a:gd name="connsiteY204" fmla="*/ 1951353 h 2790338"/>
              <a:gd name="connsiteX205" fmla="*/ 895546 w 1877624"/>
              <a:gd name="connsiteY205" fmla="*/ 1913646 h 2790338"/>
              <a:gd name="connsiteX206" fmla="*/ 923827 w 1877624"/>
              <a:gd name="connsiteY206" fmla="*/ 1894792 h 2790338"/>
              <a:gd name="connsiteX207" fmla="*/ 970961 w 1877624"/>
              <a:gd name="connsiteY207" fmla="*/ 1828804 h 2790338"/>
              <a:gd name="connsiteX208" fmla="*/ 999241 w 1877624"/>
              <a:gd name="connsiteY208" fmla="*/ 1800524 h 2790338"/>
              <a:gd name="connsiteX209" fmla="*/ 1018095 w 1877624"/>
              <a:gd name="connsiteY209" fmla="*/ 1772244 h 2790338"/>
              <a:gd name="connsiteX210" fmla="*/ 1074656 w 1877624"/>
              <a:gd name="connsiteY210" fmla="*/ 1715683 h 2790338"/>
              <a:gd name="connsiteX211" fmla="*/ 1102936 w 1877624"/>
              <a:gd name="connsiteY211" fmla="*/ 1687402 h 2790338"/>
              <a:gd name="connsiteX212" fmla="*/ 1178351 w 1877624"/>
              <a:gd name="connsiteY212" fmla="*/ 1630842 h 2790338"/>
              <a:gd name="connsiteX213" fmla="*/ 1234911 w 1877624"/>
              <a:gd name="connsiteY213" fmla="*/ 1593134 h 2790338"/>
              <a:gd name="connsiteX214" fmla="*/ 1291472 w 1877624"/>
              <a:gd name="connsiteY214" fmla="*/ 1536574 h 2790338"/>
              <a:gd name="connsiteX215" fmla="*/ 1310326 w 1877624"/>
              <a:gd name="connsiteY215" fmla="*/ 1508293 h 2790338"/>
              <a:gd name="connsiteX216" fmla="*/ 1366887 w 1877624"/>
              <a:gd name="connsiteY216" fmla="*/ 1480013 h 2790338"/>
              <a:gd name="connsiteX217" fmla="*/ 1385740 w 1877624"/>
              <a:gd name="connsiteY217" fmla="*/ 1451732 h 2790338"/>
              <a:gd name="connsiteX218" fmla="*/ 1442301 w 1877624"/>
              <a:gd name="connsiteY218" fmla="*/ 1432879 h 2790338"/>
              <a:gd name="connsiteX219" fmla="*/ 1470582 w 1877624"/>
              <a:gd name="connsiteY219" fmla="*/ 1414025 h 2790338"/>
              <a:gd name="connsiteX220" fmla="*/ 1527142 w 1877624"/>
              <a:gd name="connsiteY220" fmla="*/ 1366891 h 2790338"/>
              <a:gd name="connsiteX221" fmla="*/ 1545996 w 1877624"/>
              <a:gd name="connsiteY221" fmla="*/ 1338611 h 2790338"/>
              <a:gd name="connsiteX222" fmla="*/ 1574276 w 1877624"/>
              <a:gd name="connsiteY222" fmla="*/ 1310330 h 2790338"/>
              <a:gd name="connsiteX223" fmla="*/ 1555423 w 1877624"/>
              <a:gd name="connsiteY223" fmla="*/ 1187782 h 2790338"/>
              <a:gd name="connsiteX224" fmla="*/ 1545996 w 1877624"/>
              <a:gd name="connsiteY224" fmla="*/ 1121794 h 2790338"/>
              <a:gd name="connsiteX225" fmla="*/ 1527142 w 1877624"/>
              <a:gd name="connsiteY225" fmla="*/ 1093514 h 2790338"/>
              <a:gd name="connsiteX226" fmla="*/ 1508289 w 1877624"/>
              <a:gd name="connsiteY226" fmla="*/ 1036953 h 2790338"/>
              <a:gd name="connsiteX227" fmla="*/ 1489435 w 1877624"/>
              <a:gd name="connsiteY227" fmla="*/ 1008672 h 2790338"/>
              <a:gd name="connsiteX228" fmla="*/ 1442301 w 1877624"/>
              <a:gd name="connsiteY228" fmla="*/ 923831 h 2790338"/>
              <a:gd name="connsiteX229" fmla="*/ 1395167 w 1877624"/>
              <a:gd name="connsiteY229" fmla="*/ 838990 h 2790338"/>
              <a:gd name="connsiteX230" fmla="*/ 1376313 w 1877624"/>
              <a:gd name="connsiteY230" fmla="*/ 810710 h 2790338"/>
              <a:gd name="connsiteX231" fmla="*/ 1348033 w 1877624"/>
              <a:gd name="connsiteY231" fmla="*/ 744722 h 2790338"/>
              <a:gd name="connsiteX232" fmla="*/ 1329179 w 1877624"/>
              <a:gd name="connsiteY232" fmla="*/ 716442 h 2790338"/>
              <a:gd name="connsiteX233" fmla="*/ 1282045 w 1877624"/>
              <a:gd name="connsiteY233" fmla="*/ 650454 h 2790338"/>
              <a:gd name="connsiteX234" fmla="*/ 1244338 w 1877624"/>
              <a:gd name="connsiteY234" fmla="*/ 565613 h 2790338"/>
              <a:gd name="connsiteX235" fmla="*/ 1225485 w 1877624"/>
              <a:gd name="connsiteY235" fmla="*/ 527905 h 2790338"/>
              <a:gd name="connsiteX236" fmla="*/ 1197204 w 1877624"/>
              <a:gd name="connsiteY236" fmla="*/ 509052 h 2790338"/>
              <a:gd name="connsiteX237" fmla="*/ 1168924 w 1877624"/>
              <a:gd name="connsiteY237" fmla="*/ 452491 h 2790338"/>
              <a:gd name="connsiteX238" fmla="*/ 1131217 w 1877624"/>
              <a:gd name="connsiteY238" fmla="*/ 377077 h 2790338"/>
              <a:gd name="connsiteX239" fmla="*/ 1112363 w 1877624"/>
              <a:gd name="connsiteY239" fmla="*/ 348796 h 2790338"/>
              <a:gd name="connsiteX240" fmla="*/ 1102936 w 1877624"/>
              <a:gd name="connsiteY240" fmla="*/ 320516 h 2790338"/>
              <a:gd name="connsiteX241" fmla="*/ 1065229 w 1877624"/>
              <a:gd name="connsiteY241" fmla="*/ 263955 h 2790338"/>
              <a:gd name="connsiteX242" fmla="*/ 1036949 w 1877624"/>
              <a:gd name="connsiteY242" fmla="*/ 197967 h 2790338"/>
              <a:gd name="connsiteX243" fmla="*/ 1008668 w 1877624"/>
              <a:gd name="connsiteY243" fmla="*/ 141407 h 2790338"/>
              <a:gd name="connsiteX244" fmla="*/ 952107 w 1877624"/>
              <a:gd name="connsiteY244" fmla="*/ 94272 h 2790338"/>
              <a:gd name="connsiteX245" fmla="*/ 914400 w 1877624"/>
              <a:gd name="connsiteY245" fmla="*/ 37712 h 2790338"/>
              <a:gd name="connsiteX246" fmla="*/ 848412 w 1877624"/>
              <a:gd name="connsiteY246" fmla="*/ 18858 h 2790338"/>
              <a:gd name="connsiteX247" fmla="*/ 820132 w 1877624"/>
              <a:gd name="connsiteY247" fmla="*/ 9431 h 2790338"/>
              <a:gd name="connsiteX248" fmla="*/ 754144 w 1877624"/>
              <a:gd name="connsiteY248" fmla="*/ 4 h 279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877624" h="2790338">
                <a:moveTo>
                  <a:pt x="75415" y="2545242"/>
                </a:moveTo>
                <a:cubicBezTo>
                  <a:pt x="81895" y="2512839"/>
                  <a:pt x="85392" y="2491467"/>
                  <a:pt x="94268" y="2460400"/>
                </a:cubicBezTo>
                <a:cubicBezTo>
                  <a:pt x="96998" y="2450846"/>
                  <a:pt x="98183" y="2440388"/>
                  <a:pt x="103695" y="2432120"/>
                </a:cubicBezTo>
                <a:cubicBezTo>
                  <a:pt x="111090" y="2421027"/>
                  <a:pt x="122548" y="2413266"/>
                  <a:pt x="131975" y="2403839"/>
                </a:cubicBezTo>
                <a:cubicBezTo>
                  <a:pt x="139643" y="2380837"/>
                  <a:pt x="141981" y="2365554"/>
                  <a:pt x="160256" y="2347279"/>
                </a:cubicBezTo>
                <a:cubicBezTo>
                  <a:pt x="168267" y="2339268"/>
                  <a:pt x="179109" y="2334710"/>
                  <a:pt x="188536" y="2328425"/>
                </a:cubicBezTo>
                <a:cubicBezTo>
                  <a:pt x="213675" y="2253010"/>
                  <a:pt x="175966" y="2340996"/>
                  <a:pt x="226243" y="2290718"/>
                </a:cubicBezTo>
                <a:cubicBezTo>
                  <a:pt x="233269" y="2283691"/>
                  <a:pt x="228644" y="2269463"/>
                  <a:pt x="235670" y="2262437"/>
                </a:cubicBezTo>
                <a:cubicBezTo>
                  <a:pt x="251692" y="2246415"/>
                  <a:pt x="273377" y="2237299"/>
                  <a:pt x="292231" y="2224730"/>
                </a:cubicBezTo>
                <a:lnTo>
                  <a:pt x="320511" y="2205877"/>
                </a:lnTo>
                <a:lnTo>
                  <a:pt x="348792" y="2187023"/>
                </a:lnTo>
                <a:cubicBezTo>
                  <a:pt x="351934" y="2177596"/>
                  <a:pt x="351193" y="2165769"/>
                  <a:pt x="358219" y="2158743"/>
                </a:cubicBezTo>
                <a:cubicBezTo>
                  <a:pt x="365245" y="2151717"/>
                  <a:pt x="377611" y="2153760"/>
                  <a:pt x="386499" y="2149316"/>
                </a:cubicBezTo>
                <a:cubicBezTo>
                  <a:pt x="396632" y="2144249"/>
                  <a:pt x="405352" y="2136747"/>
                  <a:pt x="414779" y="2130462"/>
                </a:cubicBezTo>
                <a:cubicBezTo>
                  <a:pt x="424114" y="2102457"/>
                  <a:pt x="430078" y="2068030"/>
                  <a:pt x="452487" y="2045621"/>
                </a:cubicBezTo>
                <a:cubicBezTo>
                  <a:pt x="460498" y="2037610"/>
                  <a:pt x="471340" y="2033052"/>
                  <a:pt x="480767" y="2026767"/>
                </a:cubicBezTo>
                <a:cubicBezTo>
                  <a:pt x="512436" y="1931764"/>
                  <a:pt x="464126" y="2079098"/>
                  <a:pt x="499621" y="1960780"/>
                </a:cubicBezTo>
                <a:cubicBezTo>
                  <a:pt x="505332" y="1941745"/>
                  <a:pt x="507450" y="1920755"/>
                  <a:pt x="518474" y="1904219"/>
                </a:cubicBezTo>
                <a:cubicBezTo>
                  <a:pt x="524759" y="1894792"/>
                  <a:pt x="532726" y="1886291"/>
                  <a:pt x="537328" y="1875938"/>
                </a:cubicBezTo>
                <a:cubicBezTo>
                  <a:pt x="545399" y="1857778"/>
                  <a:pt x="549898" y="1838231"/>
                  <a:pt x="556182" y="1819378"/>
                </a:cubicBezTo>
                <a:cubicBezTo>
                  <a:pt x="559324" y="1809951"/>
                  <a:pt x="563198" y="1800737"/>
                  <a:pt x="565608" y="1791097"/>
                </a:cubicBezTo>
                <a:cubicBezTo>
                  <a:pt x="568750" y="1778528"/>
                  <a:pt x="571312" y="1765799"/>
                  <a:pt x="575035" y="1753390"/>
                </a:cubicBezTo>
                <a:cubicBezTo>
                  <a:pt x="580746" y="1734355"/>
                  <a:pt x="589069" y="1716109"/>
                  <a:pt x="593889" y="1696829"/>
                </a:cubicBezTo>
                <a:cubicBezTo>
                  <a:pt x="623363" y="1578934"/>
                  <a:pt x="585692" y="1725520"/>
                  <a:pt x="612742" y="1630842"/>
                </a:cubicBezTo>
                <a:cubicBezTo>
                  <a:pt x="641227" y="1531139"/>
                  <a:pt x="596232" y="1670945"/>
                  <a:pt x="641023" y="1536574"/>
                </a:cubicBezTo>
                <a:cubicBezTo>
                  <a:pt x="644165" y="1527147"/>
                  <a:pt x="644938" y="1516561"/>
                  <a:pt x="650450" y="1508293"/>
                </a:cubicBezTo>
                <a:lnTo>
                  <a:pt x="669303" y="1480013"/>
                </a:lnTo>
                <a:cubicBezTo>
                  <a:pt x="689241" y="1400262"/>
                  <a:pt x="662081" y="1481419"/>
                  <a:pt x="707010" y="1414025"/>
                </a:cubicBezTo>
                <a:cubicBezTo>
                  <a:pt x="712522" y="1405757"/>
                  <a:pt x="711993" y="1394633"/>
                  <a:pt x="716437" y="1385745"/>
                </a:cubicBezTo>
                <a:cubicBezTo>
                  <a:pt x="721504" y="1375611"/>
                  <a:pt x="729006" y="1366891"/>
                  <a:pt x="735291" y="1357464"/>
                </a:cubicBezTo>
                <a:cubicBezTo>
                  <a:pt x="760228" y="1257718"/>
                  <a:pt x="726371" y="1375177"/>
                  <a:pt x="763571" y="1291477"/>
                </a:cubicBezTo>
                <a:cubicBezTo>
                  <a:pt x="771642" y="1273316"/>
                  <a:pt x="782425" y="1234916"/>
                  <a:pt x="782425" y="1234916"/>
                </a:cubicBezTo>
                <a:cubicBezTo>
                  <a:pt x="785567" y="1216062"/>
                  <a:pt x="787706" y="1197014"/>
                  <a:pt x="791852" y="1178355"/>
                </a:cubicBezTo>
                <a:cubicBezTo>
                  <a:pt x="794007" y="1168655"/>
                  <a:pt x="800046" y="1159935"/>
                  <a:pt x="801278" y="1150075"/>
                </a:cubicBezTo>
                <a:cubicBezTo>
                  <a:pt x="806360" y="1109421"/>
                  <a:pt x="807563" y="1068376"/>
                  <a:pt x="810705" y="1027526"/>
                </a:cubicBezTo>
                <a:cubicBezTo>
                  <a:pt x="807563" y="911262"/>
                  <a:pt x="807086" y="794895"/>
                  <a:pt x="801278" y="678734"/>
                </a:cubicBezTo>
                <a:cubicBezTo>
                  <a:pt x="800782" y="668810"/>
                  <a:pt x="794582" y="660008"/>
                  <a:pt x="791852" y="650454"/>
                </a:cubicBezTo>
                <a:cubicBezTo>
                  <a:pt x="763366" y="550750"/>
                  <a:pt x="808364" y="690564"/>
                  <a:pt x="763571" y="556186"/>
                </a:cubicBezTo>
                <a:cubicBezTo>
                  <a:pt x="760429" y="546759"/>
                  <a:pt x="759656" y="536173"/>
                  <a:pt x="754144" y="527905"/>
                </a:cubicBezTo>
                <a:cubicBezTo>
                  <a:pt x="729779" y="491357"/>
                  <a:pt x="738874" y="510373"/>
                  <a:pt x="725864" y="471345"/>
                </a:cubicBezTo>
                <a:cubicBezTo>
                  <a:pt x="704031" y="340352"/>
                  <a:pt x="725501" y="482228"/>
                  <a:pt x="707010" y="235675"/>
                </a:cubicBezTo>
                <a:cubicBezTo>
                  <a:pt x="702053" y="169574"/>
                  <a:pt x="688157" y="37712"/>
                  <a:pt x="688157" y="37712"/>
                </a:cubicBezTo>
                <a:cubicBezTo>
                  <a:pt x="658278" y="82528"/>
                  <a:pt x="672887" y="55242"/>
                  <a:pt x="650450" y="122553"/>
                </a:cubicBezTo>
                <a:lnTo>
                  <a:pt x="641023" y="150833"/>
                </a:lnTo>
                <a:lnTo>
                  <a:pt x="631596" y="179114"/>
                </a:lnTo>
                <a:cubicBezTo>
                  <a:pt x="619124" y="441017"/>
                  <a:pt x="631069" y="296709"/>
                  <a:pt x="612742" y="452491"/>
                </a:cubicBezTo>
                <a:cubicBezTo>
                  <a:pt x="609417" y="480750"/>
                  <a:pt x="607994" y="509265"/>
                  <a:pt x="603316" y="537332"/>
                </a:cubicBezTo>
                <a:cubicBezTo>
                  <a:pt x="601682" y="547134"/>
                  <a:pt x="596045" y="555913"/>
                  <a:pt x="593889" y="565613"/>
                </a:cubicBezTo>
                <a:cubicBezTo>
                  <a:pt x="589743" y="584272"/>
                  <a:pt x="589098" y="603631"/>
                  <a:pt x="584462" y="622174"/>
                </a:cubicBezTo>
                <a:cubicBezTo>
                  <a:pt x="579642" y="641454"/>
                  <a:pt x="571892" y="659881"/>
                  <a:pt x="565608" y="678734"/>
                </a:cubicBezTo>
                <a:lnTo>
                  <a:pt x="556182" y="707015"/>
                </a:lnTo>
                <a:cubicBezTo>
                  <a:pt x="553040" y="716442"/>
                  <a:pt x="549165" y="725655"/>
                  <a:pt x="546755" y="735295"/>
                </a:cubicBezTo>
                <a:cubicBezTo>
                  <a:pt x="543613" y="747864"/>
                  <a:pt x="543122" y="761414"/>
                  <a:pt x="537328" y="773002"/>
                </a:cubicBezTo>
                <a:cubicBezTo>
                  <a:pt x="527194" y="793269"/>
                  <a:pt x="499621" y="829563"/>
                  <a:pt x="499621" y="829563"/>
                </a:cubicBezTo>
                <a:cubicBezTo>
                  <a:pt x="480002" y="908038"/>
                  <a:pt x="503891" y="830451"/>
                  <a:pt x="471340" y="895551"/>
                </a:cubicBezTo>
                <a:cubicBezTo>
                  <a:pt x="466896" y="904439"/>
                  <a:pt x="466739" y="915145"/>
                  <a:pt x="461913" y="923831"/>
                </a:cubicBezTo>
                <a:cubicBezTo>
                  <a:pt x="450909" y="943639"/>
                  <a:pt x="436775" y="961538"/>
                  <a:pt x="424206" y="980392"/>
                </a:cubicBezTo>
                <a:lnTo>
                  <a:pt x="405353" y="1008672"/>
                </a:lnTo>
                <a:lnTo>
                  <a:pt x="386499" y="1036953"/>
                </a:lnTo>
                <a:cubicBezTo>
                  <a:pt x="361835" y="1184937"/>
                  <a:pt x="395562" y="1000707"/>
                  <a:pt x="358219" y="1150075"/>
                </a:cubicBezTo>
                <a:cubicBezTo>
                  <a:pt x="334542" y="1244782"/>
                  <a:pt x="347562" y="1200897"/>
                  <a:pt x="320511" y="1282050"/>
                </a:cubicBezTo>
                <a:cubicBezTo>
                  <a:pt x="312843" y="1305053"/>
                  <a:pt x="310507" y="1320335"/>
                  <a:pt x="292231" y="1338611"/>
                </a:cubicBezTo>
                <a:cubicBezTo>
                  <a:pt x="284220" y="1346622"/>
                  <a:pt x="273378" y="1351180"/>
                  <a:pt x="263951" y="1357464"/>
                </a:cubicBezTo>
                <a:cubicBezTo>
                  <a:pt x="241514" y="1424773"/>
                  <a:pt x="256121" y="1397489"/>
                  <a:pt x="226243" y="1442305"/>
                </a:cubicBezTo>
                <a:cubicBezTo>
                  <a:pt x="191874" y="1545422"/>
                  <a:pt x="246683" y="1389248"/>
                  <a:pt x="197963" y="1498866"/>
                </a:cubicBezTo>
                <a:cubicBezTo>
                  <a:pt x="189891" y="1517027"/>
                  <a:pt x="185393" y="1536573"/>
                  <a:pt x="179109" y="1555427"/>
                </a:cubicBezTo>
                <a:cubicBezTo>
                  <a:pt x="175967" y="1564854"/>
                  <a:pt x="175195" y="1575440"/>
                  <a:pt x="169683" y="1583708"/>
                </a:cubicBezTo>
                <a:cubicBezTo>
                  <a:pt x="115659" y="1664741"/>
                  <a:pt x="180423" y="1562224"/>
                  <a:pt x="141402" y="1640268"/>
                </a:cubicBezTo>
                <a:cubicBezTo>
                  <a:pt x="136335" y="1650402"/>
                  <a:pt x="127616" y="1658415"/>
                  <a:pt x="122549" y="1668549"/>
                </a:cubicBezTo>
                <a:cubicBezTo>
                  <a:pt x="115014" y="1683619"/>
                  <a:pt x="107723" y="1720439"/>
                  <a:pt x="103695" y="1734536"/>
                </a:cubicBezTo>
                <a:cubicBezTo>
                  <a:pt x="100965" y="1744091"/>
                  <a:pt x="96424" y="1753117"/>
                  <a:pt x="94268" y="1762817"/>
                </a:cubicBezTo>
                <a:cubicBezTo>
                  <a:pt x="90122" y="1781476"/>
                  <a:pt x="88589" y="1800635"/>
                  <a:pt x="84841" y="1819378"/>
                </a:cubicBezTo>
                <a:cubicBezTo>
                  <a:pt x="82300" y="1832082"/>
                  <a:pt x="78557" y="1844516"/>
                  <a:pt x="75415" y="1857085"/>
                </a:cubicBezTo>
                <a:cubicBezTo>
                  <a:pt x="74182" y="1869417"/>
                  <a:pt x="59541" y="2019306"/>
                  <a:pt x="56561" y="2036194"/>
                </a:cubicBezTo>
                <a:cubicBezTo>
                  <a:pt x="52058" y="2061712"/>
                  <a:pt x="45901" y="2087027"/>
                  <a:pt x="37707" y="2111609"/>
                </a:cubicBezTo>
                <a:lnTo>
                  <a:pt x="18854" y="2168169"/>
                </a:lnTo>
                <a:cubicBezTo>
                  <a:pt x="15712" y="2193307"/>
                  <a:pt x="13279" y="2218545"/>
                  <a:pt x="9427" y="2243584"/>
                </a:cubicBezTo>
                <a:cubicBezTo>
                  <a:pt x="6991" y="2259420"/>
                  <a:pt x="0" y="2274696"/>
                  <a:pt x="0" y="2290718"/>
                </a:cubicBezTo>
                <a:cubicBezTo>
                  <a:pt x="0" y="2413307"/>
                  <a:pt x="3596" y="2535913"/>
                  <a:pt x="9427" y="2658363"/>
                </a:cubicBezTo>
                <a:cubicBezTo>
                  <a:pt x="9900" y="2668289"/>
                  <a:pt x="12646" y="2678885"/>
                  <a:pt x="18854" y="2686644"/>
                </a:cubicBezTo>
                <a:cubicBezTo>
                  <a:pt x="40778" y="2714050"/>
                  <a:pt x="76541" y="2706249"/>
                  <a:pt x="103695" y="2724351"/>
                </a:cubicBezTo>
                <a:cubicBezTo>
                  <a:pt x="113122" y="2730635"/>
                  <a:pt x="123272" y="2735951"/>
                  <a:pt x="131975" y="2743204"/>
                </a:cubicBezTo>
                <a:cubicBezTo>
                  <a:pt x="142217" y="2751739"/>
                  <a:pt x="149163" y="2764090"/>
                  <a:pt x="160256" y="2771485"/>
                </a:cubicBezTo>
                <a:cubicBezTo>
                  <a:pt x="168524" y="2776997"/>
                  <a:pt x="178735" y="2779278"/>
                  <a:pt x="188536" y="2780912"/>
                </a:cubicBezTo>
                <a:cubicBezTo>
                  <a:pt x="216603" y="2785590"/>
                  <a:pt x="245097" y="2787196"/>
                  <a:pt x="273377" y="2790338"/>
                </a:cubicBezTo>
                <a:cubicBezTo>
                  <a:pt x="326796" y="2787196"/>
                  <a:pt x="381343" y="2792279"/>
                  <a:pt x="433633" y="2780912"/>
                </a:cubicBezTo>
                <a:cubicBezTo>
                  <a:pt x="455775" y="2776098"/>
                  <a:pt x="490194" y="2743204"/>
                  <a:pt x="490194" y="2743204"/>
                </a:cubicBezTo>
                <a:cubicBezTo>
                  <a:pt x="544227" y="2662157"/>
                  <a:pt x="472280" y="2757535"/>
                  <a:pt x="537328" y="2705497"/>
                </a:cubicBezTo>
                <a:cubicBezTo>
                  <a:pt x="546175" y="2698419"/>
                  <a:pt x="548171" y="2685228"/>
                  <a:pt x="556182" y="2677217"/>
                </a:cubicBezTo>
                <a:cubicBezTo>
                  <a:pt x="564193" y="2669206"/>
                  <a:pt x="575243" y="2664948"/>
                  <a:pt x="584462" y="2658363"/>
                </a:cubicBezTo>
                <a:cubicBezTo>
                  <a:pt x="597247" y="2649231"/>
                  <a:pt x="608116" y="2637109"/>
                  <a:pt x="622169" y="2630083"/>
                </a:cubicBezTo>
                <a:cubicBezTo>
                  <a:pt x="639944" y="2621195"/>
                  <a:pt x="662194" y="2622253"/>
                  <a:pt x="678730" y="2611229"/>
                </a:cubicBezTo>
                <a:cubicBezTo>
                  <a:pt x="688157" y="2604945"/>
                  <a:pt x="696877" y="2597443"/>
                  <a:pt x="707010" y="2592376"/>
                </a:cubicBezTo>
                <a:cubicBezTo>
                  <a:pt x="715898" y="2587932"/>
                  <a:pt x="725987" y="2586438"/>
                  <a:pt x="735291" y="2582949"/>
                </a:cubicBezTo>
                <a:cubicBezTo>
                  <a:pt x="767156" y="2570999"/>
                  <a:pt x="780755" y="2563225"/>
                  <a:pt x="810705" y="2554668"/>
                </a:cubicBezTo>
                <a:cubicBezTo>
                  <a:pt x="856424" y="2541606"/>
                  <a:pt x="845023" y="2547474"/>
                  <a:pt x="895546" y="2535815"/>
                </a:cubicBezTo>
                <a:cubicBezTo>
                  <a:pt x="929449" y="2527991"/>
                  <a:pt x="965994" y="2520001"/>
                  <a:pt x="999241" y="2507534"/>
                </a:cubicBezTo>
                <a:cubicBezTo>
                  <a:pt x="1015085" y="2501592"/>
                  <a:pt x="1029661" y="2491320"/>
                  <a:pt x="1046375" y="2488681"/>
                </a:cubicBezTo>
                <a:cubicBezTo>
                  <a:pt x="1089939" y="2481803"/>
                  <a:pt x="1134359" y="2482396"/>
                  <a:pt x="1178351" y="2479254"/>
                </a:cubicBezTo>
                <a:cubicBezTo>
                  <a:pt x="1239024" y="2459029"/>
                  <a:pt x="1175460" y="2478164"/>
                  <a:pt x="1282045" y="2460400"/>
                </a:cubicBezTo>
                <a:cubicBezTo>
                  <a:pt x="1294825" y="2458270"/>
                  <a:pt x="1307048" y="2453515"/>
                  <a:pt x="1319753" y="2450974"/>
                </a:cubicBezTo>
                <a:cubicBezTo>
                  <a:pt x="1338495" y="2447226"/>
                  <a:pt x="1357655" y="2445693"/>
                  <a:pt x="1376313" y="2441547"/>
                </a:cubicBezTo>
                <a:cubicBezTo>
                  <a:pt x="1386013" y="2439391"/>
                  <a:pt x="1394954" y="2434530"/>
                  <a:pt x="1404594" y="2432120"/>
                </a:cubicBezTo>
                <a:cubicBezTo>
                  <a:pt x="1420138" y="2428234"/>
                  <a:pt x="1436270" y="2426909"/>
                  <a:pt x="1451728" y="2422693"/>
                </a:cubicBezTo>
                <a:cubicBezTo>
                  <a:pt x="1470901" y="2417464"/>
                  <a:pt x="1489435" y="2410123"/>
                  <a:pt x="1508289" y="2403839"/>
                </a:cubicBezTo>
                <a:lnTo>
                  <a:pt x="1536569" y="2394413"/>
                </a:lnTo>
                <a:cubicBezTo>
                  <a:pt x="1545996" y="2391271"/>
                  <a:pt x="1555210" y="2387396"/>
                  <a:pt x="1564850" y="2384986"/>
                </a:cubicBezTo>
                <a:cubicBezTo>
                  <a:pt x="1589988" y="2378701"/>
                  <a:pt x="1615682" y="2374326"/>
                  <a:pt x="1640264" y="2366132"/>
                </a:cubicBezTo>
                <a:cubicBezTo>
                  <a:pt x="1649691" y="2362990"/>
                  <a:pt x="1658904" y="2359115"/>
                  <a:pt x="1668544" y="2356705"/>
                </a:cubicBezTo>
                <a:cubicBezTo>
                  <a:pt x="1684088" y="2352819"/>
                  <a:pt x="1699967" y="2350421"/>
                  <a:pt x="1715678" y="2347279"/>
                </a:cubicBezTo>
                <a:cubicBezTo>
                  <a:pt x="1780507" y="2304059"/>
                  <a:pt x="1750742" y="2316736"/>
                  <a:pt x="1800520" y="2300145"/>
                </a:cubicBezTo>
                <a:cubicBezTo>
                  <a:pt x="1809947" y="2293860"/>
                  <a:pt x="1821722" y="2290138"/>
                  <a:pt x="1828800" y="2281291"/>
                </a:cubicBezTo>
                <a:cubicBezTo>
                  <a:pt x="1835007" y="2273532"/>
                  <a:pt x="1833783" y="2261899"/>
                  <a:pt x="1838227" y="2253011"/>
                </a:cubicBezTo>
                <a:cubicBezTo>
                  <a:pt x="1843294" y="2242877"/>
                  <a:pt x="1850796" y="2234157"/>
                  <a:pt x="1857081" y="2224730"/>
                </a:cubicBezTo>
                <a:cubicBezTo>
                  <a:pt x="1883276" y="2146142"/>
                  <a:pt x="1882113" y="2175340"/>
                  <a:pt x="1866507" y="2073901"/>
                </a:cubicBezTo>
                <a:cubicBezTo>
                  <a:pt x="1864996" y="2064080"/>
                  <a:pt x="1862593" y="2053889"/>
                  <a:pt x="1857081" y="2045621"/>
                </a:cubicBezTo>
                <a:cubicBezTo>
                  <a:pt x="1849686" y="2034529"/>
                  <a:pt x="1836799" y="2028006"/>
                  <a:pt x="1828800" y="2017341"/>
                </a:cubicBezTo>
                <a:cubicBezTo>
                  <a:pt x="1817807" y="2002683"/>
                  <a:pt x="1810231" y="1985744"/>
                  <a:pt x="1800520" y="1970207"/>
                </a:cubicBezTo>
                <a:cubicBezTo>
                  <a:pt x="1794515" y="1960599"/>
                  <a:pt x="1786268" y="1952279"/>
                  <a:pt x="1781666" y="1941926"/>
                </a:cubicBezTo>
                <a:cubicBezTo>
                  <a:pt x="1773595" y="1923765"/>
                  <a:pt x="1769096" y="1904219"/>
                  <a:pt x="1762812" y="1885365"/>
                </a:cubicBezTo>
                <a:lnTo>
                  <a:pt x="1753386" y="1857085"/>
                </a:lnTo>
                <a:cubicBezTo>
                  <a:pt x="1750244" y="1847658"/>
                  <a:pt x="1746369" y="1838444"/>
                  <a:pt x="1743959" y="1828804"/>
                </a:cubicBezTo>
                <a:cubicBezTo>
                  <a:pt x="1740817" y="1816235"/>
                  <a:pt x="1738255" y="1803506"/>
                  <a:pt x="1734532" y="1791097"/>
                </a:cubicBezTo>
                <a:cubicBezTo>
                  <a:pt x="1728821" y="1772062"/>
                  <a:pt x="1719575" y="1754024"/>
                  <a:pt x="1715678" y="1734536"/>
                </a:cubicBezTo>
                <a:cubicBezTo>
                  <a:pt x="1701373" y="1663003"/>
                  <a:pt x="1706777" y="1697105"/>
                  <a:pt x="1696825" y="1602561"/>
                </a:cubicBezTo>
                <a:cubicBezTo>
                  <a:pt x="1685608" y="1496002"/>
                  <a:pt x="1697637" y="1539008"/>
                  <a:pt x="1677971" y="1480013"/>
                </a:cubicBezTo>
                <a:cubicBezTo>
                  <a:pt x="1674829" y="1388887"/>
                  <a:pt x="1674231" y="1297638"/>
                  <a:pt x="1668544" y="1206635"/>
                </a:cubicBezTo>
                <a:cubicBezTo>
                  <a:pt x="1667924" y="1196718"/>
                  <a:pt x="1661528" y="1187995"/>
                  <a:pt x="1659118" y="1178355"/>
                </a:cubicBezTo>
                <a:cubicBezTo>
                  <a:pt x="1655232" y="1162811"/>
                  <a:pt x="1652833" y="1146932"/>
                  <a:pt x="1649691" y="1131221"/>
                </a:cubicBezTo>
                <a:cubicBezTo>
                  <a:pt x="1646549" y="1087229"/>
                  <a:pt x="1641183" y="1043340"/>
                  <a:pt x="1640264" y="999246"/>
                </a:cubicBezTo>
                <a:cubicBezTo>
                  <a:pt x="1634897" y="741617"/>
                  <a:pt x="1659645" y="482318"/>
                  <a:pt x="1630837" y="226248"/>
                </a:cubicBezTo>
                <a:cubicBezTo>
                  <a:pt x="1627940" y="200499"/>
                  <a:pt x="1580422" y="238283"/>
                  <a:pt x="1555423" y="245101"/>
                </a:cubicBezTo>
                <a:cubicBezTo>
                  <a:pt x="1545836" y="247716"/>
                  <a:pt x="1536842" y="252372"/>
                  <a:pt x="1527142" y="254528"/>
                </a:cubicBezTo>
                <a:cubicBezTo>
                  <a:pt x="1427598" y="276649"/>
                  <a:pt x="1505966" y="252160"/>
                  <a:pt x="1442301" y="273382"/>
                </a:cubicBezTo>
                <a:cubicBezTo>
                  <a:pt x="1429732" y="292236"/>
                  <a:pt x="1411760" y="308447"/>
                  <a:pt x="1404594" y="329943"/>
                </a:cubicBezTo>
                <a:cubicBezTo>
                  <a:pt x="1398309" y="348796"/>
                  <a:pt x="1396763" y="369967"/>
                  <a:pt x="1385740" y="386503"/>
                </a:cubicBezTo>
                <a:cubicBezTo>
                  <a:pt x="1379456" y="395930"/>
                  <a:pt x="1371488" y="404431"/>
                  <a:pt x="1366887" y="414784"/>
                </a:cubicBezTo>
                <a:cubicBezTo>
                  <a:pt x="1358816" y="432945"/>
                  <a:pt x="1354318" y="452491"/>
                  <a:pt x="1348033" y="471345"/>
                </a:cubicBezTo>
                <a:cubicBezTo>
                  <a:pt x="1344891" y="480772"/>
                  <a:pt x="1345632" y="492599"/>
                  <a:pt x="1338606" y="499625"/>
                </a:cubicBezTo>
                <a:lnTo>
                  <a:pt x="1310326" y="527905"/>
                </a:lnTo>
                <a:cubicBezTo>
                  <a:pt x="1286504" y="599371"/>
                  <a:pt x="1303396" y="568567"/>
                  <a:pt x="1263192" y="622174"/>
                </a:cubicBezTo>
                <a:cubicBezTo>
                  <a:pt x="1255499" y="645254"/>
                  <a:pt x="1249472" y="667775"/>
                  <a:pt x="1234911" y="688161"/>
                </a:cubicBezTo>
                <a:cubicBezTo>
                  <a:pt x="1227162" y="699009"/>
                  <a:pt x="1213788" y="705195"/>
                  <a:pt x="1206631" y="716442"/>
                </a:cubicBezTo>
                <a:cubicBezTo>
                  <a:pt x="1191542" y="740153"/>
                  <a:pt x="1181493" y="766718"/>
                  <a:pt x="1168924" y="791856"/>
                </a:cubicBezTo>
                <a:cubicBezTo>
                  <a:pt x="1162639" y="804425"/>
                  <a:pt x="1158502" y="818321"/>
                  <a:pt x="1150070" y="829563"/>
                </a:cubicBezTo>
                <a:cubicBezTo>
                  <a:pt x="1110232" y="882680"/>
                  <a:pt x="1093515" y="899581"/>
                  <a:pt x="1065229" y="952112"/>
                </a:cubicBezTo>
                <a:cubicBezTo>
                  <a:pt x="1051904" y="976858"/>
                  <a:pt x="1041982" y="1003426"/>
                  <a:pt x="1027522" y="1027526"/>
                </a:cubicBezTo>
                <a:cubicBezTo>
                  <a:pt x="1018095" y="1043237"/>
                  <a:pt x="1010234" y="1060002"/>
                  <a:pt x="999241" y="1074660"/>
                </a:cubicBezTo>
                <a:cubicBezTo>
                  <a:pt x="991242" y="1085325"/>
                  <a:pt x="979496" y="1092699"/>
                  <a:pt x="970961" y="1102941"/>
                </a:cubicBezTo>
                <a:cubicBezTo>
                  <a:pt x="963708" y="1111645"/>
                  <a:pt x="958771" y="1122058"/>
                  <a:pt x="952107" y="1131221"/>
                </a:cubicBezTo>
                <a:cubicBezTo>
                  <a:pt x="933625" y="1156633"/>
                  <a:pt x="895546" y="1206635"/>
                  <a:pt x="895546" y="1206635"/>
                </a:cubicBezTo>
                <a:cubicBezTo>
                  <a:pt x="889262" y="1225489"/>
                  <a:pt x="882404" y="1244161"/>
                  <a:pt x="876693" y="1263196"/>
                </a:cubicBezTo>
                <a:cubicBezTo>
                  <a:pt x="872970" y="1275605"/>
                  <a:pt x="872370" y="1288995"/>
                  <a:pt x="867266" y="1300903"/>
                </a:cubicBezTo>
                <a:cubicBezTo>
                  <a:pt x="861827" y="1313593"/>
                  <a:pt x="824522" y="1359867"/>
                  <a:pt x="820132" y="1366891"/>
                </a:cubicBezTo>
                <a:cubicBezTo>
                  <a:pt x="812684" y="1378808"/>
                  <a:pt x="808103" y="1392314"/>
                  <a:pt x="801278" y="1404598"/>
                </a:cubicBezTo>
                <a:cubicBezTo>
                  <a:pt x="792380" y="1420615"/>
                  <a:pt x="781192" y="1435344"/>
                  <a:pt x="772998" y="1451732"/>
                </a:cubicBezTo>
                <a:cubicBezTo>
                  <a:pt x="765430" y="1466867"/>
                  <a:pt x="763112" y="1484516"/>
                  <a:pt x="754144" y="1498866"/>
                </a:cubicBezTo>
                <a:cubicBezTo>
                  <a:pt x="747078" y="1510171"/>
                  <a:pt x="733613" y="1516299"/>
                  <a:pt x="725864" y="1527147"/>
                </a:cubicBezTo>
                <a:cubicBezTo>
                  <a:pt x="717696" y="1538582"/>
                  <a:pt x="714240" y="1552804"/>
                  <a:pt x="707010" y="1564854"/>
                </a:cubicBezTo>
                <a:cubicBezTo>
                  <a:pt x="695352" y="1584284"/>
                  <a:pt x="681872" y="1602561"/>
                  <a:pt x="669303" y="1621415"/>
                </a:cubicBezTo>
                <a:cubicBezTo>
                  <a:pt x="663019" y="1630842"/>
                  <a:pt x="654033" y="1638947"/>
                  <a:pt x="650450" y="1649695"/>
                </a:cubicBezTo>
                <a:cubicBezTo>
                  <a:pt x="647308" y="1659122"/>
                  <a:pt x="645467" y="1669088"/>
                  <a:pt x="641023" y="1677976"/>
                </a:cubicBezTo>
                <a:cubicBezTo>
                  <a:pt x="634133" y="1691756"/>
                  <a:pt x="600290" y="1735428"/>
                  <a:pt x="593889" y="1743963"/>
                </a:cubicBezTo>
                <a:cubicBezTo>
                  <a:pt x="587604" y="1762817"/>
                  <a:pt x="586059" y="1783988"/>
                  <a:pt x="575035" y="1800524"/>
                </a:cubicBezTo>
                <a:cubicBezTo>
                  <a:pt x="538802" y="1854874"/>
                  <a:pt x="570174" y="1802442"/>
                  <a:pt x="546755" y="1857085"/>
                </a:cubicBezTo>
                <a:cubicBezTo>
                  <a:pt x="541219" y="1870001"/>
                  <a:pt x="533437" y="1881876"/>
                  <a:pt x="527901" y="1894792"/>
                </a:cubicBezTo>
                <a:cubicBezTo>
                  <a:pt x="523987" y="1903925"/>
                  <a:pt x="522918" y="1914184"/>
                  <a:pt x="518474" y="1923072"/>
                </a:cubicBezTo>
                <a:cubicBezTo>
                  <a:pt x="513407" y="1933206"/>
                  <a:pt x="504688" y="1941219"/>
                  <a:pt x="499621" y="1951353"/>
                </a:cubicBezTo>
                <a:cubicBezTo>
                  <a:pt x="495177" y="1960241"/>
                  <a:pt x="496401" y="1971874"/>
                  <a:pt x="490194" y="1979633"/>
                </a:cubicBezTo>
                <a:cubicBezTo>
                  <a:pt x="483116" y="1988480"/>
                  <a:pt x="470381" y="1990960"/>
                  <a:pt x="461913" y="1998487"/>
                </a:cubicBezTo>
                <a:cubicBezTo>
                  <a:pt x="441985" y="2016201"/>
                  <a:pt x="420143" y="2032863"/>
                  <a:pt x="405353" y="2055048"/>
                </a:cubicBezTo>
                <a:cubicBezTo>
                  <a:pt x="358542" y="2125262"/>
                  <a:pt x="418705" y="2039026"/>
                  <a:pt x="358219" y="2111609"/>
                </a:cubicBezTo>
                <a:cubicBezTo>
                  <a:pt x="318942" y="2158742"/>
                  <a:pt x="362930" y="2124178"/>
                  <a:pt x="311085" y="2158743"/>
                </a:cubicBezTo>
                <a:cubicBezTo>
                  <a:pt x="289856" y="2222428"/>
                  <a:pt x="319297" y="2153397"/>
                  <a:pt x="273377" y="2205877"/>
                </a:cubicBezTo>
                <a:cubicBezTo>
                  <a:pt x="258456" y="2222930"/>
                  <a:pt x="251692" y="2246414"/>
                  <a:pt x="235670" y="2262437"/>
                </a:cubicBezTo>
                <a:cubicBezTo>
                  <a:pt x="226243" y="2271864"/>
                  <a:pt x="215575" y="2280195"/>
                  <a:pt x="207390" y="2290718"/>
                </a:cubicBezTo>
                <a:cubicBezTo>
                  <a:pt x="193479" y="2308604"/>
                  <a:pt x="176849" y="2325783"/>
                  <a:pt x="169683" y="2347279"/>
                </a:cubicBezTo>
                <a:cubicBezTo>
                  <a:pt x="166541" y="2356706"/>
                  <a:pt x="166463" y="2367800"/>
                  <a:pt x="160256" y="2375559"/>
                </a:cubicBezTo>
                <a:cubicBezTo>
                  <a:pt x="153178" y="2384406"/>
                  <a:pt x="141402" y="2388128"/>
                  <a:pt x="131975" y="2394413"/>
                </a:cubicBezTo>
                <a:cubicBezTo>
                  <a:pt x="108285" y="2465488"/>
                  <a:pt x="140240" y="2377886"/>
                  <a:pt x="103695" y="2450974"/>
                </a:cubicBezTo>
                <a:cubicBezTo>
                  <a:pt x="99251" y="2459862"/>
                  <a:pt x="98712" y="2470366"/>
                  <a:pt x="94268" y="2479254"/>
                </a:cubicBezTo>
                <a:cubicBezTo>
                  <a:pt x="89201" y="2489387"/>
                  <a:pt x="80482" y="2497401"/>
                  <a:pt x="75415" y="2507534"/>
                </a:cubicBezTo>
                <a:cubicBezTo>
                  <a:pt x="36391" y="2585583"/>
                  <a:pt x="101160" y="2483059"/>
                  <a:pt x="47134" y="2564095"/>
                </a:cubicBezTo>
                <a:cubicBezTo>
                  <a:pt x="43992" y="2573522"/>
                  <a:pt x="30681" y="2585350"/>
                  <a:pt x="37707" y="2592376"/>
                </a:cubicBezTo>
                <a:cubicBezTo>
                  <a:pt x="45606" y="2600275"/>
                  <a:pt x="93213" y="2564622"/>
                  <a:pt x="94268" y="2564095"/>
                </a:cubicBezTo>
                <a:cubicBezTo>
                  <a:pt x="103156" y="2559651"/>
                  <a:pt x="113661" y="2559112"/>
                  <a:pt x="122549" y="2554668"/>
                </a:cubicBezTo>
                <a:cubicBezTo>
                  <a:pt x="132682" y="2549601"/>
                  <a:pt x="140696" y="2540882"/>
                  <a:pt x="150829" y="2535815"/>
                </a:cubicBezTo>
                <a:cubicBezTo>
                  <a:pt x="159717" y="2531371"/>
                  <a:pt x="170423" y="2531214"/>
                  <a:pt x="179109" y="2526388"/>
                </a:cubicBezTo>
                <a:cubicBezTo>
                  <a:pt x="198917" y="2515384"/>
                  <a:pt x="216816" y="2501250"/>
                  <a:pt x="235670" y="2488681"/>
                </a:cubicBezTo>
                <a:cubicBezTo>
                  <a:pt x="245097" y="2482396"/>
                  <a:pt x="253203" y="2473410"/>
                  <a:pt x="263951" y="2469827"/>
                </a:cubicBezTo>
                <a:lnTo>
                  <a:pt x="320511" y="2450974"/>
                </a:lnTo>
                <a:cubicBezTo>
                  <a:pt x="329938" y="2444689"/>
                  <a:pt x="338658" y="2437187"/>
                  <a:pt x="348792" y="2432120"/>
                </a:cubicBezTo>
                <a:cubicBezTo>
                  <a:pt x="357680" y="2427676"/>
                  <a:pt x="368445" y="2427623"/>
                  <a:pt x="377072" y="2422693"/>
                </a:cubicBezTo>
                <a:cubicBezTo>
                  <a:pt x="390713" y="2414898"/>
                  <a:pt x="401994" y="2403545"/>
                  <a:pt x="414779" y="2394413"/>
                </a:cubicBezTo>
                <a:cubicBezTo>
                  <a:pt x="423998" y="2387828"/>
                  <a:pt x="433223" y="2381180"/>
                  <a:pt x="443060" y="2375559"/>
                </a:cubicBezTo>
                <a:cubicBezTo>
                  <a:pt x="455261" y="2368587"/>
                  <a:pt x="469332" y="2364873"/>
                  <a:pt x="480767" y="2356705"/>
                </a:cubicBezTo>
                <a:cubicBezTo>
                  <a:pt x="491615" y="2348956"/>
                  <a:pt x="498525" y="2336610"/>
                  <a:pt x="509048" y="2328425"/>
                </a:cubicBezTo>
                <a:cubicBezTo>
                  <a:pt x="526934" y="2314514"/>
                  <a:pt x="549586" y="2306740"/>
                  <a:pt x="565608" y="2290718"/>
                </a:cubicBezTo>
                <a:lnTo>
                  <a:pt x="650450" y="2205877"/>
                </a:lnTo>
                <a:lnTo>
                  <a:pt x="716437" y="2139889"/>
                </a:lnTo>
                <a:lnTo>
                  <a:pt x="744718" y="2121035"/>
                </a:lnTo>
                <a:cubicBezTo>
                  <a:pt x="754145" y="2108466"/>
                  <a:pt x="763988" y="2096199"/>
                  <a:pt x="772998" y="2083328"/>
                </a:cubicBezTo>
                <a:cubicBezTo>
                  <a:pt x="785992" y="2064765"/>
                  <a:pt x="791851" y="2039336"/>
                  <a:pt x="810705" y="2026767"/>
                </a:cubicBezTo>
                <a:lnTo>
                  <a:pt x="838986" y="2007914"/>
                </a:lnTo>
                <a:cubicBezTo>
                  <a:pt x="851555" y="1989060"/>
                  <a:pt x="866560" y="1971620"/>
                  <a:pt x="876693" y="1951353"/>
                </a:cubicBezTo>
                <a:cubicBezTo>
                  <a:pt x="882977" y="1938784"/>
                  <a:pt x="886550" y="1924441"/>
                  <a:pt x="895546" y="1913646"/>
                </a:cubicBezTo>
                <a:cubicBezTo>
                  <a:pt x="902799" y="1904942"/>
                  <a:pt x="914400" y="1901077"/>
                  <a:pt x="923827" y="1894792"/>
                </a:cubicBezTo>
                <a:cubicBezTo>
                  <a:pt x="938744" y="1872417"/>
                  <a:pt x="953429" y="1849259"/>
                  <a:pt x="970961" y="1828804"/>
                </a:cubicBezTo>
                <a:cubicBezTo>
                  <a:pt x="979637" y="1818682"/>
                  <a:pt x="990706" y="1810765"/>
                  <a:pt x="999241" y="1800524"/>
                </a:cubicBezTo>
                <a:cubicBezTo>
                  <a:pt x="1006494" y="1791820"/>
                  <a:pt x="1010568" y="1780712"/>
                  <a:pt x="1018095" y="1772244"/>
                </a:cubicBezTo>
                <a:cubicBezTo>
                  <a:pt x="1035809" y="1752316"/>
                  <a:pt x="1055802" y="1734537"/>
                  <a:pt x="1074656" y="1715683"/>
                </a:cubicBezTo>
                <a:cubicBezTo>
                  <a:pt x="1084083" y="1706256"/>
                  <a:pt x="1092271" y="1695401"/>
                  <a:pt x="1102936" y="1687402"/>
                </a:cubicBezTo>
                <a:cubicBezTo>
                  <a:pt x="1128074" y="1668549"/>
                  <a:pt x="1156132" y="1653062"/>
                  <a:pt x="1178351" y="1630842"/>
                </a:cubicBezTo>
                <a:cubicBezTo>
                  <a:pt x="1213657" y="1595535"/>
                  <a:pt x="1193984" y="1606777"/>
                  <a:pt x="1234911" y="1593134"/>
                </a:cubicBezTo>
                <a:cubicBezTo>
                  <a:pt x="1253765" y="1574281"/>
                  <a:pt x="1276682" y="1558759"/>
                  <a:pt x="1291472" y="1536574"/>
                </a:cubicBezTo>
                <a:cubicBezTo>
                  <a:pt x="1297757" y="1527147"/>
                  <a:pt x="1302315" y="1516304"/>
                  <a:pt x="1310326" y="1508293"/>
                </a:cubicBezTo>
                <a:cubicBezTo>
                  <a:pt x="1328602" y="1490017"/>
                  <a:pt x="1343884" y="1487680"/>
                  <a:pt x="1366887" y="1480013"/>
                </a:cubicBezTo>
                <a:cubicBezTo>
                  <a:pt x="1373171" y="1470586"/>
                  <a:pt x="1376132" y="1457737"/>
                  <a:pt x="1385740" y="1451732"/>
                </a:cubicBezTo>
                <a:cubicBezTo>
                  <a:pt x="1402593" y="1441199"/>
                  <a:pt x="1442301" y="1432879"/>
                  <a:pt x="1442301" y="1432879"/>
                </a:cubicBezTo>
                <a:cubicBezTo>
                  <a:pt x="1451728" y="1426594"/>
                  <a:pt x="1461878" y="1421278"/>
                  <a:pt x="1470582" y="1414025"/>
                </a:cubicBezTo>
                <a:cubicBezTo>
                  <a:pt x="1543171" y="1353535"/>
                  <a:pt x="1456922" y="1413706"/>
                  <a:pt x="1527142" y="1366891"/>
                </a:cubicBezTo>
                <a:cubicBezTo>
                  <a:pt x="1533427" y="1357464"/>
                  <a:pt x="1538743" y="1347315"/>
                  <a:pt x="1545996" y="1338611"/>
                </a:cubicBezTo>
                <a:cubicBezTo>
                  <a:pt x="1554531" y="1328369"/>
                  <a:pt x="1572249" y="1323507"/>
                  <a:pt x="1574276" y="1310330"/>
                </a:cubicBezTo>
                <a:cubicBezTo>
                  <a:pt x="1581951" y="1260442"/>
                  <a:pt x="1569145" y="1228945"/>
                  <a:pt x="1555423" y="1187782"/>
                </a:cubicBezTo>
                <a:cubicBezTo>
                  <a:pt x="1552281" y="1165786"/>
                  <a:pt x="1552381" y="1143076"/>
                  <a:pt x="1545996" y="1121794"/>
                </a:cubicBezTo>
                <a:cubicBezTo>
                  <a:pt x="1542740" y="1110942"/>
                  <a:pt x="1531743" y="1103867"/>
                  <a:pt x="1527142" y="1093514"/>
                </a:cubicBezTo>
                <a:cubicBezTo>
                  <a:pt x="1519071" y="1075353"/>
                  <a:pt x="1519313" y="1053489"/>
                  <a:pt x="1508289" y="1036953"/>
                </a:cubicBezTo>
                <a:cubicBezTo>
                  <a:pt x="1502004" y="1027526"/>
                  <a:pt x="1494036" y="1019025"/>
                  <a:pt x="1489435" y="1008672"/>
                </a:cubicBezTo>
                <a:cubicBezTo>
                  <a:pt x="1452524" y="925622"/>
                  <a:pt x="1493920" y="975450"/>
                  <a:pt x="1442301" y="923831"/>
                </a:cubicBezTo>
                <a:cubicBezTo>
                  <a:pt x="1425709" y="874055"/>
                  <a:pt x="1438385" y="903817"/>
                  <a:pt x="1395167" y="838990"/>
                </a:cubicBezTo>
                <a:lnTo>
                  <a:pt x="1376313" y="810710"/>
                </a:lnTo>
                <a:cubicBezTo>
                  <a:pt x="1365737" y="778980"/>
                  <a:pt x="1366673" y="777341"/>
                  <a:pt x="1348033" y="744722"/>
                </a:cubicBezTo>
                <a:cubicBezTo>
                  <a:pt x="1342412" y="734885"/>
                  <a:pt x="1334800" y="726279"/>
                  <a:pt x="1329179" y="716442"/>
                </a:cubicBezTo>
                <a:cubicBezTo>
                  <a:pt x="1296090" y="658536"/>
                  <a:pt x="1328112" y="696520"/>
                  <a:pt x="1282045" y="650454"/>
                </a:cubicBezTo>
                <a:cubicBezTo>
                  <a:pt x="1249125" y="551691"/>
                  <a:pt x="1280193" y="628360"/>
                  <a:pt x="1244338" y="565613"/>
                </a:cubicBezTo>
                <a:cubicBezTo>
                  <a:pt x="1237366" y="553412"/>
                  <a:pt x="1234481" y="538701"/>
                  <a:pt x="1225485" y="527905"/>
                </a:cubicBezTo>
                <a:cubicBezTo>
                  <a:pt x="1218232" y="519201"/>
                  <a:pt x="1206631" y="515336"/>
                  <a:pt x="1197204" y="509052"/>
                </a:cubicBezTo>
                <a:cubicBezTo>
                  <a:pt x="1178089" y="451706"/>
                  <a:pt x="1200250" y="509923"/>
                  <a:pt x="1168924" y="452491"/>
                </a:cubicBezTo>
                <a:cubicBezTo>
                  <a:pt x="1155466" y="427818"/>
                  <a:pt x="1146807" y="400462"/>
                  <a:pt x="1131217" y="377077"/>
                </a:cubicBezTo>
                <a:cubicBezTo>
                  <a:pt x="1124932" y="367650"/>
                  <a:pt x="1117430" y="358930"/>
                  <a:pt x="1112363" y="348796"/>
                </a:cubicBezTo>
                <a:cubicBezTo>
                  <a:pt x="1107919" y="339908"/>
                  <a:pt x="1107762" y="329202"/>
                  <a:pt x="1102936" y="320516"/>
                </a:cubicBezTo>
                <a:cubicBezTo>
                  <a:pt x="1091932" y="300708"/>
                  <a:pt x="1065229" y="263955"/>
                  <a:pt x="1065229" y="263955"/>
                </a:cubicBezTo>
                <a:cubicBezTo>
                  <a:pt x="1045610" y="185481"/>
                  <a:pt x="1069498" y="263066"/>
                  <a:pt x="1036949" y="197967"/>
                </a:cubicBezTo>
                <a:cubicBezTo>
                  <a:pt x="1021615" y="167299"/>
                  <a:pt x="1035684" y="168423"/>
                  <a:pt x="1008668" y="141407"/>
                </a:cubicBezTo>
                <a:cubicBezTo>
                  <a:pt x="954204" y="86943"/>
                  <a:pt x="1006158" y="163765"/>
                  <a:pt x="952107" y="94272"/>
                </a:cubicBezTo>
                <a:cubicBezTo>
                  <a:pt x="938196" y="76386"/>
                  <a:pt x="935896" y="44878"/>
                  <a:pt x="914400" y="37712"/>
                </a:cubicBezTo>
                <a:cubicBezTo>
                  <a:pt x="846595" y="15110"/>
                  <a:pt x="931270" y="42532"/>
                  <a:pt x="848412" y="18858"/>
                </a:cubicBezTo>
                <a:cubicBezTo>
                  <a:pt x="838858" y="16128"/>
                  <a:pt x="829832" y="11587"/>
                  <a:pt x="820132" y="9431"/>
                </a:cubicBezTo>
                <a:cubicBezTo>
                  <a:pt x="775387" y="-513"/>
                  <a:pt x="780233" y="4"/>
                  <a:pt x="754144" y="4"/>
                </a:cubicBezTo>
              </a:path>
            </a:pathLst>
          </a:cu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26" name="Image 25"/>
          <p:cNvPicPr>
            <a:picLocks noChangeAspect="1"/>
          </p:cNvPicPr>
          <p:nvPr/>
        </p:nvPicPr>
        <p:blipFill>
          <a:blip r:embed="rId3"/>
          <a:stretch>
            <a:fillRect/>
          </a:stretch>
        </p:blipFill>
        <p:spPr>
          <a:xfrm>
            <a:off x="3580165" y="5018368"/>
            <a:ext cx="317676" cy="243552"/>
          </a:xfrm>
          <a:prstGeom prst="rect">
            <a:avLst/>
          </a:prstGeom>
        </p:spPr>
      </p:pic>
      <p:pic>
        <p:nvPicPr>
          <p:cNvPr id="27" name="Image 26"/>
          <p:cNvPicPr>
            <a:picLocks noChangeAspect="1"/>
          </p:cNvPicPr>
          <p:nvPr/>
        </p:nvPicPr>
        <p:blipFill>
          <a:blip r:embed="rId4"/>
          <a:stretch>
            <a:fillRect/>
          </a:stretch>
        </p:blipFill>
        <p:spPr>
          <a:xfrm>
            <a:off x="4915380" y="3386241"/>
            <a:ext cx="388300" cy="388300"/>
          </a:xfrm>
          <a:prstGeom prst="rect">
            <a:avLst/>
          </a:prstGeom>
        </p:spPr>
      </p:pic>
      <p:grpSp>
        <p:nvGrpSpPr>
          <p:cNvPr id="31" name="Grouper 30"/>
          <p:cNvGrpSpPr/>
          <p:nvPr/>
        </p:nvGrpSpPr>
        <p:grpSpPr>
          <a:xfrm>
            <a:off x="3793870" y="1985819"/>
            <a:ext cx="465604" cy="399963"/>
            <a:chOff x="4238257" y="673179"/>
            <a:chExt cx="2356286" cy="2095438"/>
          </a:xfrm>
        </p:grpSpPr>
        <p:sp>
          <p:nvSpPr>
            <p:cNvPr id="32" name="Cube 31"/>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33" name="Cube 32"/>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9" name="Grouper 38"/>
          <p:cNvGrpSpPr/>
          <p:nvPr/>
        </p:nvGrpSpPr>
        <p:grpSpPr>
          <a:xfrm>
            <a:off x="4943694" y="2385782"/>
            <a:ext cx="292713" cy="346183"/>
            <a:chOff x="4831834" y="4727545"/>
            <a:chExt cx="1517900" cy="1795179"/>
          </a:xfrm>
        </p:grpSpPr>
        <p:sp>
          <p:nvSpPr>
            <p:cNvPr id="40" name="Forme libre 39"/>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Forme libre 40"/>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42" name="Grouper 41"/>
          <p:cNvGrpSpPr/>
          <p:nvPr/>
        </p:nvGrpSpPr>
        <p:grpSpPr>
          <a:xfrm>
            <a:off x="5205243" y="4342310"/>
            <a:ext cx="257135" cy="395177"/>
            <a:chOff x="7174481" y="4605149"/>
            <a:chExt cx="1012743" cy="2011552"/>
          </a:xfrm>
        </p:grpSpPr>
        <p:sp>
          <p:nvSpPr>
            <p:cNvPr id="43" name="Forme libre 42"/>
            <p:cNvSpPr/>
            <p:nvPr/>
          </p:nvSpPr>
          <p:spPr>
            <a:xfrm>
              <a:off x="7408610" y="4695756"/>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Forme libre 43"/>
            <p:cNvSpPr/>
            <p:nvPr/>
          </p:nvSpPr>
          <p:spPr>
            <a:xfrm>
              <a:off x="7174481" y="5201829"/>
              <a:ext cx="1012743" cy="1414872"/>
            </a:xfrm>
            <a:custGeom>
              <a:avLst/>
              <a:gdLst>
                <a:gd name="connsiteX0" fmla="*/ 307495 w 1012743"/>
                <a:gd name="connsiteY0" fmla="*/ 30599 h 1414872"/>
                <a:gd name="connsiteX1" fmla="*/ 261593 w 1012743"/>
                <a:gd name="connsiteY1" fmla="*/ 168295 h 1414872"/>
                <a:gd name="connsiteX2" fmla="*/ 246293 w 1012743"/>
                <a:gd name="connsiteY2" fmla="*/ 214193 h 1414872"/>
                <a:gd name="connsiteX3" fmla="*/ 154490 w 1012743"/>
                <a:gd name="connsiteY3" fmla="*/ 305990 h 1414872"/>
                <a:gd name="connsiteX4" fmla="*/ 93287 w 1012743"/>
                <a:gd name="connsiteY4" fmla="*/ 397787 h 1414872"/>
                <a:gd name="connsiteX5" fmla="*/ 77987 w 1012743"/>
                <a:gd name="connsiteY5" fmla="*/ 443686 h 1414872"/>
                <a:gd name="connsiteX6" fmla="*/ 32085 w 1012743"/>
                <a:gd name="connsiteY6" fmla="*/ 504884 h 1414872"/>
                <a:gd name="connsiteX7" fmla="*/ 1484 w 1012743"/>
                <a:gd name="connsiteY7" fmla="*/ 550782 h 1414872"/>
                <a:gd name="connsiteX8" fmla="*/ 47386 w 1012743"/>
                <a:gd name="connsiteY8" fmla="*/ 535483 h 1414872"/>
                <a:gd name="connsiteX9" fmla="*/ 154490 w 1012743"/>
                <a:gd name="connsiteY9" fmla="*/ 489584 h 1414872"/>
                <a:gd name="connsiteX10" fmla="*/ 276894 w 1012743"/>
                <a:gd name="connsiteY10" fmla="*/ 428386 h 1414872"/>
                <a:gd name="connsiteX11" fmla="*/ 368697 w 1012743"/>
                <a:gd name="connsiteY11" fmla="*/ 367188 h 1414872"/>
                <a:gd name="connsiteX12" fmla="*/ 353397 w 1012743"/>
                <a:gd name="connsiteY12" fmla="*/ 734376 h 1414872"/>
                <a:gd name="connsiteX13" fmla="*/ 338096 w 1012743"/>
                <a:gd name="connsiteY13" fmla="*/ 795574 h 1414872"/>
                <a:gd name="connsiteX14" fmla="*/ 322796 w 1012743"/>
                <a:gd name="connsiteY14" fmla="*/ 948569 h 1414872"/>
                <a:gd name="connsiteX15" fmla="*/ 353397 w 1012743"/>
                <a:gd name="connsiteY15" fmla="*/ 1285158 h 1414872"/>
                <a:gd name="connsiteX16" fmla="*/ 368697 w 1012743"/>
                <a:gd name="connsiteY16" fmla="*/ 1101564 h 1414872"/>
                <a:gd name="connsiteX17" fmla="*/ 475801 w 1012743"/>
                <a:gd name="connsiteY17" fmla="*/ 1070965 h 1414872"/>
                <a:gd name="connsiteX18" fmla="*/ 644108 w 1012743"/>
                <a:gd name="connsiteY18" fmla="*/ 1086265 h 1414872"/>
                <a:gd name="connsiteX19" fmla="*/ 659408 w 1012743"/>
                <a:gd name="connsiteY19" fmla="*/ 1162762 h 1414872"/>
                <a:gd name="connsiteX20" fmla="*/ 690009 w 1012743"/>
                <a:gd name="connsiteY20" fmla="*/ 1346356 h 1414872"/>
                <a:gd name="connsiteX21" fmla="*/ 705310 w 1012743"/>
                <a:gd name="connsiteY21" fmla="*/ 1269859 h 1414872"/>
                <a:gd name="connsiteX22" fmla="*/ 720610 w 1012743"/>
                <a:gd name="connsiteY22" fmla="*/ 351889 h 1414872"/>
                <a:gd name="connsiteX23" fmla="*/ 781813 w 1012743"/>
                <a:gd name="connsiteY23" fmla="*/ 382488 h 1414872"/>
                <a:gd name="connsiteX24" fmla="*/ 919518 w 1012743"/>
                <a:gd name="connsiteY24" fmla="*/ 489584 h 1414872"/>
                <a:gd name="connsiteX25" fmla="*/ 996021 w 1012743"/>
                <a:gd name="connsiteY25" fmla="*/ 550782 h 1414872"/>
                <a:gd name="connsiteX26" fmla="*/ 996021 w 1012743"/>
                <a:gd name="connsiteY26" fmla="*/ 413087 h 1414872"/>
                <a:gd name="connsiteX27" fmla="*/ 919518 w 1012743"/>
                <a:gd name="connsiteY27" fmla="*/ 244792 h 1414872"/>
                <a:gd name="connsiteX28" fmla="*/ 858315 w 1012743"/>
                <a:gd name="connsiteY28" fmla="*/ 152995 h 1414872"/>
                <a:gd name="connsiteX29" fmla="*/ 827714 w 1012743"/>
                <a:gd name="connsiteY29" fmla="*/ 61198 h 1414872"/>
                <a:gd name="connsiteX30" fmla="*/ 674709 w 1012743"/>
                <a:gd name="connsiteY30" fmla="*/ 30599 h 1414872"/>
                <a:gd name="connsiteX31" fmla="*/ 613506 w 1012743"/>
                <a:gd name="connsiteY31" fmla="*/ 15300 h 1414872"/>
                <a:gd name="connsiteX32" fmla="*/ 506402 w 1012743"/>
                <a:gd name="connsiteY32" fmla="*/ 0 h 1414872"/>
                <a:gd name="connsiteX33" fmla="*/ 307495 w 1012743"/>
                <a:gd name="connsiteY33" fmla="*/ 30599 h 141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12743" h="1414872">
                  <a:moveTo>
                    <a:pt x="307495" y="30599"/>
                  </a:moveTo>
                  <a:cubicBezTo>
                    <a:pt x="266694" y="58648"/>
                    <a:pt x="276894" y="122396"/>
                    <a:pt x="261593" y="168295"/>
                  </a:cubicBezTo>
                  <a:cubicBezTo>
                    <a:pt x="256493" y="183594"/>
                    <a:pt x="257697" y="202790"/>
                    <a:pt x="246293" y="214193"/>
                  </a:cubicBezTo>
                  <a:lnTo>
                    <a:pt x="154490" y="305990"/>
                  </a:lnTo>
                  <a:cubicBezTo>
                    <a:pt x="118107" y="415129"/>
                    <a:pt x="169697" y="283179"/>
                    <a:pt x="93287" y="397787"/>
                  </a:cubicBezTo>
                  <a:cubicBezTo>
                    <a:pt x="84341" y="411205"/>
                    <a:pt x="85989" y="429684"/>
                    <a:pt x="77987" y="443686"/>
                  </a:cubicBezTo>
                  <a:cubicBezTo>
                    <a:pt x="65335" y="465826"/>
                    <a:pt x="46907" y="484134"/>
                    <a:pt x="32085" y="504884"/>
                  </a:cubicBezTo>
                  <a:cubicBezTo>
                    <a:pt x="21397" y="519846"/>
                    <a:pt x="-6740" y="534336"/>
                    <a:pt x="1484" y="550782"/>
                  </a:cubicBezTo>
                  <a:cubicBezTo>
                    <a:pt x="8697" y="565207"/>
                    <a:pt x="32411" y="541472"/>
                    <a:pt x="47386" y="535483"/>
                  </a:cubicBezTo>
                  <a:cubicBezTo>
                    <a:pt x="83450" y="521059"/>
                    <a:pt x="119292" y="506009"/>
                    <a:pt x="154490" y="489584"/>
                  </a:cubicBezTo>
                  <a:cubicBezTo>
                    <a:pt x="195828" y="470294"/>
                    <a:pt x="238938" y="453688"/>
                    <a:pt x="276894" y="428386"/>
                  </a:cubicBezTo>
                  <a:lnTo>
                    <a:pt x="368697" y="367188"/>
                  </a:lnTo>
                  <a:cubicBezTo>
                    <a:pt x="363597" y="489584"/>
                    <a:pt x="362125" y="612185"/>
                    <a:pt x="353397" y="734376"/>
                  </a:cubicBezTo>
                  <a:cubicBezTo>
                    <a:pt x="351899" y="755350"/>
                    <a:pt x="341070" y="774758"/>
                    <a:pt x="338096" y="795574"/>
                  </a:cubicBezTo>
                  <a:cubicBezTo>
                    <a:pt x="330847" y="846312"/>
                    <a:pt x="327896" y="897571"/>
                    <a:pt x="322796" y="948569"/>
                  </a:cubicBezTo>
                  <a:cubicBezTo>
                    <a:pt x="333082" y="1257135"/>
                    <a:pt x="320822" y="1610891"/>
                    <a:pt x="353397" y="1285158"/>
                  </a:cubicBezTo>
                  <a:cubicBezTo>
                    <a:pt x="359508" y="1224053"/>
                    <a:pt x="338228" y="1154882"/>
                    <a:pt x="368697" y="1101564"/>
                  </a:cubicBezTo>
                  <a:cubicBezTo>
                    <a:pt x="387119" y="1069327"/>
                    <a:pt x="440100" y="1081165"/>
                    <a:pt x="475801" y="1070965"/>
                  </a:cubicBezTo>
                  <a:lnTo>
                    <a:pt x="644108" y="1086265"/>
                  </a:lnTo>
                  <a:cubicBezTo>
                    <a:pt x="667367" y="1097894"/>
                    <a:pt x="655730" y="1137019"/>
                    <a:pt x="659408" y="1162762"/>
                  </a:cubicBezTo>
                  <a:cubicBezTo>
                    <a:pt x="685030" y="1342105"/>
                    <a:pt x="657122" y="1247700"/>
                    <a:pt x="690009" y="1346356"/>
                  </a:cubicBezTo>
                  <a:cubicBezTo>
                    <a:pt x="695109" y="1320857"/>
                    <a:pt x="704510" y="1295851"/>
                    <a:pt x="705310" y="1269859"/>
                  </a:cubicBezTo>
                  <a:cubicBezTo>
                    <a:pt x="714723" y="963971"/>
                    <a:pt x="694324" y="656790"/>
                    <a:pt x="720610" y="351889"/>
                  </a:cubicBezTo>
                  <a:cubicBezTo>
                    <a:pt x="722569" y="329165"/>
                    <a:pt x="762254" y="370754"/>
                    <a:pt x="781813" y="382488"/>
                  </a:cubicBezTo>
                  <a:cubicBezTo>
                    <a:pt x="947538" y="481916"/>
                    <a:pt x="814711" y="402251"/>
                    <a:pt x="919518" y="489584"/>
                  </a:cubicBezTo>
                  <a:cubicBezTo>
                    <a:pt x="1035330" y="586087"/>
                    <a:pt x="906988" y="461758"/>
                    <a:pt x="996021" y="550782"/>
                  </a:cubicBezTo>
                  <a:cubicBezTo>
                    <a:pt x="1019508" y="480325"/>
                    <a:pt x="1017095" y="511424"/>
                    <a:pt x="996021" y="413087"/>
                  </a:cubicBezTo>
                  <a:cubicBezTo>
                    <a:pt x="966690" y="276219"/>
                    <a:pt x="991803" y="317073"/>
                    <a:pt x="919518" y="244792"/>
                  </a:cubicBezTo>
                  <a:cubicBezTo>
                    <a:pt x="871563" y="52990"/>
                    <a:pt x="946369" y="293872"/>
                    <a:pt x="858315" y="152995"/>
                  </a:cubicBezTo>
                  <a:cubicBezTo>
                    <a:pt x="841219" y="125644"/>
                    <a:pt x="858313" y="71397"/>
                    <a:pt x="827714" y="61198"/>
                  </a:cubicBezTo>
                  <a:cubicBezTo>
                    <a:pt x="733449" y="29779"/>
                    <a:pt x="829422" y="58727"/>
                    <a:pt x="674709" y="30599"/>
                  </a:cubicBezTo>
                  <a:cubicBezTo>
                    <a:pt x="654019" y="26838"/>
                    <a:pt x="634196" y="19061"/>
                    <a:pt x="613506" y="15300"/>
                  </a:cubicBezTo>
                  <a:cubicBezTo>
                    <a:pt x="578024" y="8849"/>
                    <a:pt x="542103" y="5100"/>
                    <a:pt x="506402" y="0"/>
                  </a:cubicBezTo>
                  <a:cubicBezTo>
                    <a:pt x="302410" y="15691"/>
                    <a:pt x="348296" y="2550"/>
                    <a:pt x="307495" y="30599"/>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Forme libre 44"/>
            <p:cNvSpPr/>
            <p:nvPr/>
          </p:nvSpPr>
          <p:spPr>
            <a:xfrm>
              <a:off x="7436074" y="4605149"/>
              <a:ext cx="703826" cy="520183"/>
            </a:xfrm>
            <a:custGeom>
              <a:avLst/>
              <a:gdLst>
                <a:gd name="connsiteX0" fmla="*/ 321312 w 703826"/>
                <a:gd name="connsiteY0" fmla="*/ 520183 h 520183"/>
                <a:gd name="connsiteX1" fmla="*/ 550821 w 703826"/>
                <a:gd name="connsiteY1" fmla="*/ 489584 h 520183"/>
                <a:gd name="connsiteX2" fmla="*/ 688526 w 703826"/>
                <a:gd name="connsiteY2" fmla="*/ 474284 h 520183"/>
                <a:gd name="connsiteX3" fmla="*/ 703826 w 703826"/>
                <a:gd name="connsiteY3" fmla="*/ 428386 h 520183"/>
                <a:gd name="connsiteX4" fmla="*/ 657925 w 703826"/>
                <a:gd name="connsiteY4" fmla="*/ 183594 h 520183"/>
                <a:gd name="connsiteX5" fmla="*/ 612023 w 703826"/>
                <a:gd name="connsiteY5" fmla="*/ 137695 h 520183"/>
                <a:gd name="connsiteX6" fmla="*/ 535520 w 703826"/>
                <a:gd name="connsiteY6" fmla="*/ 61198 h 520183"/>
                <a:gd name="connsiteX7" fmla="*/ 336613 w 703826"/>
                <a:gd name="connsiteY7" fmla="*/ 30599 h 520183"/>
                <a:gd name="connsiteX8" fmla="*/ 214208 w 703826"/>
                <a:gd name="connsiteY8" fmla="*/ 0 h 520183"/>
                <a:gd name="connsiteX9" fmla="*/ 76503 w 703826"/>
                <a:gd name="connsiteY9" fmla="*/ 15299 h 520183"/>
                <a:gd name="connsiteX10" fmla="*/ 15301 w 703826"/>
                <a:gd name="connsiteY10" fmla="*/ 152995 h 520183"/>
                <a:gd name="connsiteX11" fmla="*/ 0 w 703826"/>
                <a:gd name="connsiteY11" fmla="*/ 152995 h 5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826" h="520183">
                  <a:moveTo>
                    <a:pt x="321312" y="520183"/>
                  </a:moveTo>
                  <a:lnTo>
                    <a:pt x="550821" y="489584"/>
                  </a:lnTo>
                  <a:cubicBezTo>
                    <a:pt x="596649" y="483856"/>
                    <a:pt x="645645" y="491435"/>
                    <a:pt x="688526" y="474284"/>
                  </a:cubicBezTo>
                  <a:cubicBezTo>
                    <a:pt x="703500" y="468295"/>
                    <a:pt x="698726" y="443685"/>
                    <a:pt x="703826" y="428386"/>
                  </a:cubicBezTo>
                  <a:cubicBezTo>
                    <a:pt x="693320" y="291809"/>
                    <a:pt x="723696" y="262514"/>
                    <a:pt x="657925" y="183594"/>
                  </a:cubicBezTo>
                  <a:cubicBezTo>
                    <a:pt x="644072" y="166972"/>
                    <a:pt x="625876" y="154317"/>
                    <a:pt x="612023" y="137695"/>
                  </a:cubicBezTo>
                  <a:cubicBezTo>
                    <a:pt x="580636" y="100033"/>
                    <a:pt x="587307" y="78459"/>
                    <a:pt x="535520" y="61198"/>
                  </a:cubicBezTo>
                  <a:cubicBezTo>
                    <a:pt x="516546" y="54874"/>
                    <a:pt x="348413" y="32959"/>
                    <a:pt x="336613" y="30599"/>
                  </a:cubicBezTo>
                  <a:cubicBezTo>
                    <a:pt x="295372" y="22352"/>
                    <a:pt x="214208" y="0"/>
                    <a:pt x="214208" y="0"/>
                  </a:cubicBezTo>
                  <a:cubicBezTo>
                    <a:pt x="168306" y="5100"/>
                    <a:pt x="119907" y="-483"/>
                    <a:pt x="76503" y="15299"/>
                  </a:cubicBezTo>
                  <a:cubicBezTo>
                    <a:pt x="47744" y="25756"/>
                    <a:pt x="17103" y="152995"/>
                    <a:pt x="15301" y="152995"/>
                  </a:cubicBezTo>
                  <a:lnTo>
                    <a:pt x="0" y="152995"/>
                  </a:ln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6" name="Forme libre 45"/>
            <p:cNvSpPr/>
            <p:nvPr/>
          </p:nvSpPr>
          <p:spPr>
            <a:xfrm>
              <a:off x="7589080" y="5232428"/>
              <a:ext cx="137705" cy="719077"/>
            </a:xfrm>
            <a:custGeom>
              <a:avLst/>
              <a:gdLst>
                <a:gd name="connsiteX0" fmla="*/ 0 w 137705"/>
                <a:gd name="connsiteY0" fmla="*/ 0 h 719077"/>
                <a:gd name="connsiteX1" fmla="*/ 76503 w 137705"/>
                <a:gd name="connsiteY1" fmla="*/ 45899 h 719077"/>
                <a:gd name="connsiteX2" fmla="*/ 122405 w 137705"/>
                <a:gd name="connsiteY2" fmla="*/ 61198 h 719077"/>
                <a:gd name="connsiteX3" fmla="*/ 137705 w 137705"/>
                <a:gd name="connsiteY3" fmla="*/ 107097 h 719077"/>
                <a:gd name="connsiteX4" fmla="*/ 122405 w 137705"/>
                <a:gd name="connsiteY4" fmla="*/ 596681 h 719077"/>
                <a:gd name="connsiteX5" fmla="*/ 107104 w 137705"/>
                <a:gd name="connsiteY5" fmla="*/ 642579 h 719077"/>
                <a:gd name="connsiteX6" fmla="*/ 107104 w 137705"/>
                <a:gd name="connsiteY6" fmla="*/ 719077 h 71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05" h="719077">
                  <a:moveTo>
                    <a:pt x="0" y="0"/>
                  </a:moveTo>
                  <a:cubicBezTo>
                    <a:pt x="25501" y="15300"/>
                    <a:pt x="49904" y="32600"/>
                    <a:pt x="76503" y="45899"/>
                  </a:cubicBezTo>
                  <a:cubicBezTo>
                    <a:pt x="90929" y="53111"/>
                    <a:pt x="111000" y="49794"/>
                    <a:pt x="122405" y="61198"/>
                  </a:cubicBezTo>
                  <a:cubicBezTo>
                    <a:pt x="133809" y="72601"/>
                    <a:pt x="132605" y="91797"/>
                    <a:pt x="137705" y="107097"/>
                  </a:cubicBezTo>
                  <a:cubicBezTo>
                    <a:pt x="132605" y="270292"/>
                    <a:pt x="131720" y="433673"/>
                    <a:pt x="122405" y="596681"/>
                  </a:cubicBezTo>
                  <a:cubicBezTo>
                    <a:pt x="121485" y="612782"/>
                    <a:pt x="109105" y="626576"/>
                    <a:pt x="107104" y="642579"/>
                  </a:cubicBezTo>
                  <a:cubicBezTo>
                    <a:pt x="103941" y="667881"/>
                    <a:pt x="107104" y="693578"/>
                    <a:pt x="107104" y="719077"/>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4" name="Forme libre 3"/>
          <p:cNvSpPr/>
          <p:nvPr/>
        </p:nvSpPr>
        <p:spPr>
          <a:xfrm>
            <a:off x="2479249" y="4081595"/>
            <a:ext cx="914400" cy="886331"/>
          </a:xfrm>
          <a:custGeom>
            <a:avLst/>
            <a:gdLst>
              <a:gd name="connsiteX0" fmla="*/ 914400 w 914400"/>
              <a:gd name="connsiteY0" fmla="*/ 886331 h 886331"/>
              <a:gd name="connsiteX1" fmla="*/ 895547 w 914400"/>
              <a:gd name="connsiteY1" fmla="*/ 839197 h 886331"/>
              <a:gd name="connsiteX2" fmla="*/ 876693 w 914400"/>
              <a:gd name="connsiteY2" fmla="*/ 810916 h 886331"/>
              <a:gd name="connsiteX3" fmla="*/ 857840 w 914400"/>
              <a:gd name="connsiteY3" fmla="*/ 754356 h 886331"/>
              <a:gd name="connsiteX4" fmla="*/ 838986 w 914400"/>
              <a:gd name="connsiteY4" fmla="*/ 726075 h 886331"/>
              <a:gd name="connsiteX5" fmla="*/ 820132 w 914400"/>
              <a:gd name="connsiteY5" fmla="*/ 669514 h 886331"/>
              <a:gd name="connsiteX6" fmla="*/ 782425 w 914400"/>
              <a:gd name="connsiteY6" fmla="*/ 603527 h 886331"/>
              <a:gd name="connsiteX7" fmla="*/ 744718 w 914400"/>
              <a:gd name="connsiteY7" fmla="*/ 546966 h 886331"/>
              <a:gd name="connsiteX8" fmla="*/ 725864 w 914400"/>
              <a:gd name="connsiteY8" fmla="*/ 490405 h 886331"/>
              <a:gd name="connsiteX9" fmla="*/ 650450 w 914400"/>
              <a:gd name="connsiteY9" fmla="*/ 405564 h 886331"/>
              <a:gd name="connsiteX10" fmla="*/ 622170 w 914400"/>
              <a:gd name="connsiteY10" fmla="*/ 386710 h 886331"/>
              <a:gd name="connsiteX11" fmla="*/ 565609 w 914400"/>
              <a:gd name="connsiteY11" fmla="*/ 330149 h 886331"/>
              <a:gd name="connsiteX12" fmla="*/ 537328 w 914400"/>
              <a:gd name="connsiteY12" fmla="*/ 283015 h 886331"/>
              <a:gd name="connsiteX13" fmla="*/ 509048 w 914400"/>
              <a:gd name="connsiteY13" fmla="*/ 273589 h 886331"/>
              <a:gd name="connsiteX14" fmla="*/ 414780 w 914400"/>
              <a:gd name="connsiteY14" fmla="*/ 207601 h 886331"/>
              <a:gd name="connsiteX15" fmla="*/ 386499 w 914400"/>
              <a:gd name="connsiteY15" fmla="*/ 188747 h 886331"/>
              <a:gd name="connsiteX16" fmla="*/ 329939 w 914400"/>
              <a:gd name="connsiteY16" fmla="*/ 151040 h 886331"/>
              <a:gd name="connsiteX17" fmla="*/ 263951 w 914400"/>
              <a:gd name="connsiteY17" fmla="*/ 103906 h 886331"/>
              <a:gd name="connsiteX18" fmla="*/ 235671 w 914400"/>
              <a:gd name="connsiteY18" fmla="*/ 94479 h 886331"/>
              <a:gd name="connsiteX19" fmla="*/ 160256 w 914400"/>
              <a:gd name="connsiteY19" fmla="*/ 47345 h 886331"/>
              <a:gd name="connsiteX20" fmla="*/ 113122 w 914400"/>
              <a:gd name="connsiteY20" fmla="*/ 28492 h 886331"/>
              <a:gd name="connsiteX21" fmla="*/ 84842 w 914400"/>
              <a:gd name="connsiteY21" fmla="*/ 9638 h 886331"/>
              <a:gd name="connsiteX22" fmla="*/ 0 w 914400"/>
              <a:gd name="connsiteY22" fmla="*/ 211 h 88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400" h="886331">
                <a:moveTo>
                  <a:pt x="914400" y="886331"/>
                </a:moveTo>
                <a:cubicBezTo>
                  <a:pt x="908116" y="870620"/>
                  <a:pt x="903114" y="854332"/>
                  <a:pt x="895547" y="839197"/>
                </a:cubicBezTo>
                <a:cubicBezTo>
                  <a:pt x="890480" y="829063"/>
                  <a:pt x="881294" y="821269"/>
                  <a:pt x="876693" y="810916"/>
                </a:cubicBezTo>
                <a:cubicBezTo>
                  <a:pt x="868622" y="792756"/>
                  <a:pt x="868864" y="770891"/>
                  <a:pt x="857840" y="754356"/>
                </a:cubicBezTo>
                <a:cubicBezTo>
                  <a:pt x="851555" y="744929"/>
                  <a:pt x="843588" y="736428"/>
                  <a:pt x="838986" y="726075"/>
                </a:cubicBezTo>
                <a:cubicBezTo>
                  <a:pt x="830915" y="707914"/>
                  <a:pt x="829020" y="687290"/>
                  <a:pt x="820132" y="669514"/>
                </a:cubicBezTo>
                <a:cubicBezTo>
                  <a:pt x="796212" y="621673"/>
                  <a:pt x="809074" y="643499"/>
                  <a:pt x="782425" y="603527"/>
                </a:cubicBezTo>
                <a:cubicBezTo>
                  <a:pt x="751238" y="509966"/>
                  <a:pt x="803562" y="652885"/>
                  <a:pt x="744718" y="546966"/>
                </a:cubicBezTo>
                <a:cubicBezTo>
                  <a:pt x="735067" y="529593"/>
                  <a:pt x="736888" y="506941"/>
                  <a:pt x="725864" y="490405"/>
                </a:cubicBezTo>
                <a:cubicBezTo>
                  <a:pt x="703195" y="456401"/>
                  <a:pt x="689195" y="431395"/>
                  <a:pt x="650450" y="405564"/>
                </a:cubicBezTo>
                <a:cubicBezTo>
                  <a:pt x="641023" y="399279"/>
                  <a:pt x="630638" y="394237"/>
                  <a:pt x="622170" y="386710"/>
                </a:cubicBezTo>
                <a:cubicBezTo>
                  <a:pt x="602242" y="368996"/>
                  <a:pt x="579327" y="353012"/>
                  <a:pt x="565609" y="330149"/>
                </a:cubicBezTo>
                <a:cubicBezTo>
                  <a:pt x="556182" y="314438"/>
                  <a:pt x="550284" y="295971"/>
                  <a:pt x="537328" y="283015"/>
                </a:cubicBezTo>
                <a:cubicBezTo>
                  <a:pt x="530302" y="275989"/>
                  <a:pt x="518475" y="276731"/>
                  <a:pt x="509048" y="273589"/>
                </a:cubicBezTo>
                <a:cubicBezTo>
                  <a:pt x="453213" y="231711"/>
                  <a:pt x="484415" y="254024"/>
                  <a:pt x="414780" y="207601"/>
                </a:cubicBezTo>
                <a:cubicBezTo>
                  <a:pt x="405353" y="201316"/>
                  <a:pt x="394510" y="196758"/>
                  <a:pt x="386499" y="188747"/>
                </a:cubicBezTo>
                <a:cubicBezTo>
                  <a:pt x="351193" y="153441"/>
                  <a:pt x="370866" y="164683"/>
                  <a:pt x="329939" y="151040"/>
                </a:cubicBezTo>
                <a:cubicBezTo>
                  <a:pt x="321406" y="144641"/>
                  <a:pt x="277729" y="110795"/>
                  <a:pt x="263951" y="103906"/>
                </a:cubicBezTo>
                <a:cubicBezTo>
                  <a:pt x="255063" y="99462"/>
                  <a:pt x="244394" y="99237"/>
                  <a:pt x="235671" y="94479"/>
                </a:cubicBezTo>
                <a:cubicBezTo>
                  <a:pt x="209646" y="80284"/>
                  <a:pt x="187780" y="58354"/>
                  <a:pt x="160256" y="47345"/>
                </a:cubicBezTo>
                <a:cubicBezTo>
                  <a:pt x="144545" y="41061"/>
                  <a:pt x="128257" y="36060"/>
                  <a:pt x="113122" y="28492"/>
                </a:cubicBezTo>
                <a:cubicBezTo>
                  <a:pt x="102989" y="23425"/>
                  <a:pt x="95450" y="13616"/>
                  <a:pt x="84842" y="9638"/>
                </a:cubicBezTo>
                <a:cubicBezTo>
                  <a:pt x="53131" y="-2254"/>
                  <a:pt x="31963" y="211"/>
                  <a:pt x="0" y="211"/>
                </a:cubicBezTo>
              </a:path>
            </a:pathLst>
          </a:cu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nvGrpSpPr>
          <p:cNvPr id="11" name="Grouper 10"/>
          <p:cNvGrpSpPr/>
          <p:nvPr/>
        </p:nvGrpSpPr>
        <p:grpSpPr>
          <a:xfrm>
            <a:off x="3604955" y="3532876"/>
            <a:ext cx="262889" cy="346604"/>
            <a:chOff x="4831834" y="4727545"/>
            <a:chExt cx="1517900" cy="1795179"/>
          </a:xfrm>
        </p:grpSpPr>
        <p:grpSp>
          <p:nvGrpSpPr>
            <p:cNvPr id="17" name="Grouper 16"/>
            <p:cNvGrpSpPr/>
            <p:nvPr/>
          </p:nvGrpSpPr>
          <p:grpSpPr>
            <a:xfrm>
              <a:off x="4831834" y="4727545"/>
              <a:ext cx="1517900" cy="1795179"/>
              <a:chOff x="4831834" y="4727545"/>
              <a:chExt cx="1517900" cy="1795179"/>
            </a:xfrm>
          </p:grpSpPr>
          <p:sp>
            <p:nvSpPr>
              <p:cNvPr id="20" name="Forme libre 19"/>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orme libre 20"/>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18" name="Forme libre 17"/>
            <p:cNvSpPr/>
            <p:nvPr/>
          </p:nvSpPr>
          <p:spPr>
            <a:xfrm>
              <a:off x="5338607" y="4742844"/>
              <a:ext cx="399105" cy="336589"/>
            </a:xfrm>
            <a:custGeom>
              <a:avLst/>
              <a:gdLst>
                <a:gd name="connsiteX0" fmla="*/ 399105 w 399105"/>
                <a:gd name="connsiteY0" fmla="*/ 336589 h 336589"/>
                <a:gd name="connsiteX1" fmla="*/ 353203 w 399105"/>
                <a:gd name="connsiteY1" fmla="*/ 168295 h 336589"/>
                <a:gd name="connsiteX2" fmla="*/ 337903 w 399105"/>
                <a:gd name="connsiteY2" fmla="*/ 107097 h 336589"/>
                <a:gd name="connsiteX3" fmla="*/ 93093 w 399105"/>
                <a:gd name="connsiteY3" fmla="*/ 91797 h 336589"/>
                <a:gd name="connsiteX4" fmla="*/ 1290 w 399105"/>
                <a:gd name="connsiteY4" fmla="*/ 0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05" h="336589">
                  <a:moveTo>
                    <a:pt x="399105" y="336589"/>
                  </a:moveTo>
                  <a:cubicBezTo>
                    <a:pt x="371358" y="170121"/>
                    <a:pt x="402347" y="315719"/>
                    <a:pt x="353203" y="168295"/>
                  </a:cubicBezTo>
                  <a:cubicBezTo>
                    <a:pt x="346553" y="148347"/>
                    <a:pt x="358076" y="113030"/>
                    <a:pt x="337903" y="107097"/>
                  </a:cubicBezTo>
                  <a:cubicBezTo>
                    <a:pt x="259462" y="84028"/>
                    <a:pt x="174696" y="96897"/>
                    <a:pt x="93093" y="91797"/>
                  </a:cubicBezTo>
                  <a:cubicBezTo>
                    <a:pt x="-18063" y="54748"/>
                    <a:pt x="1290" y="93454"/>
                    <a:pt x="1290" y="0"/>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9" name="Forme libre 18"/>
            <p:cNvSpPr/>
            <p:nvPr/>
          </p:nvSpPr>
          <p:spPr>
            <a:xfrm>
              <a:off x="5370498" y="5140081"/>
              <a:ext cx="463071" cy="632979"/>
            </a:xfrm>
            <a:custGeom>
              <a:avLst/>
              <a:gdLst>
                <a:gd name="connsiteX0" fmla="*/ 0 w 463071"/>
                <a:gd name="connsiteY0" fmla="*/ 92347 h 632979"/>
                <a:gd name="connsiteX1" fmla="*/ 91804 w 463071"/>
                <a:gd name="connsiteY1" fmla="*/ 77048 h 632979"/>
                <a:gd name="connsiteX2" fmla="*/ 30601 w 463071"/>
                <a:gd name="connsiteY2" fmla="*/ 61748 h 632979"/>
                <a:gd name="connsiteX3" fmla="*/ 15301 w 463071"/>
                <a:gd name="connsiteY3" fmla="*/ 107647 h 632979"/>
                <a:gd name="connsiteX4" fmla="*/ 45902 w 463071"/>
                <a:gd name="connsiteY4" fmla="*/ 199444 h 632979"/>
                <a:gd name="connsiteX5" fmla="*/ 137705 w 463071"/>
                <a:gd name="connsiteY5" fmla="*/ 230043 h 632979"/>
                <a:gd name="connsiteX6" fmla="*/ 183607 w 463071"/>
                <a:gd name="connsiteY6" fmla="*/ 245342 h 632979"/>
                <a:gd name="connsiteX7" fmla="*/ 229509 w 463071"/>
                <a:gd name="connsiteY7" fmla="*/ 398337 h 632979"/>
                <a:gd name="connsiteX8" fmla="*/ 214208 w 463071"/>
                <a:gd name="connsiteY8" fmla="*/ 627830 h 632979"/>
                <a:gd name="connsiteX9" fmla="*/ 168306 w 463071"/>
                <a:gd name="connsiteY9" fmla="*/ 597231 h 632979"/>
                <a:gd name="connsiteX10" fmla="*/ 244809 w 463071"/>
                <a:gd name="connsiteY10" fmla="*/ 566632 h 632979"/>
                <a:gd name="connsiteX11" fmla="*/ 260110 w 463071"/>
                <a:gd name="connsiteY11" fmla="*/ 520733 h 632979"/>
                <a:gd name="connsiteX12" fmla="*/ 229509 w 463071"/>
                <a:gd name="connsiteY12" fmla="*/ 275941 h 632979"/>
                <a:gd name="connsiteX13" fmla="*/ 260110 w 463071"/>
                <a:gd name="connsiteY13" fmla="*/ 230043 h 632979"/>
                <a:gd name="connsiteX14" fmla="*/ 306012 w 463071"/>
                <a:gd name="connsiteY14" fmla="*/ 214743 h 632979"/>
                <a:gd name="connsiteX15" fmla="*/ 351913 w 463071"/>
                <a:gd name="connsiteY15" fmla="*/ 184144 h 632979"/>
                <a:gd name="connsiteX16" fmla="*/ 413115 w 463071"/>
                <a:gd name="connsiteY16" fmla="*/ 92347 h 632979"/>
                <a:gd name="connsiteX17" fmla="*/ 428416 w 463071"/>
                <a:gd name="connsiteY17" fmla="*/ 46449 h 632979"/>
                <a:gd name="connsiteX18" fmla="*/ 459017 w 463071"/>
                <a:gd name="connsiteY18" fmla="*/ 550 h 632979"/>
                <a:gd name="connsiteX19" fmla="*/ 459017 w 463071"/>
                <a:gd name="connsiteY19" fmla="*/ 31149 h 6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071" h="632979">
                  <a:moveTo>
                    <a:pt x="0" y="92347"/>
                  </a:moveTo>
                  <a:cubicBezTo>
                    <a:pt x="30601" y="87247"/>
                    <a:pt x="69866" y="98984"/>
                    <a:pt x="91804" y="77048"/>
                  </a:cubicBezTo>
                  <a:cubicBezTo>
                    <a:pt x="106674" y="62179"/>
                    <a:pt x="50126" y="53939"/>
                    <a:pt x="30601" y="61748"/>
                  </a:cubicBezTo>
                  <a:cubicBezTo>
                    <a:pt x="15627" y="67737"/>
                    <a:pt x="20401" y="92347"/>
                    <a:pt x="15301" y="107647"/>
                  </a:cubicBezTo>
                  <a:cubicBezTo>
                    <a:pt x="25501" y="138246"/>
                    <a:pt x="15303" y="189245"/>
                    <a:pt x="45902" y="199444"/>
                  </a:cubicBezTo>
                  <a:lnTo>
                    <a:pt x="137705" y="230043"/>
                  </a:lnTo>
                  <a:lnTo>
                    <a:pt x="183607" y="245342"/>
                  </a:lnTo>
                  <a:cubicBezTo>
                    <a:pt x="220858" y="357087"/>
                    <a:pt x="206384" y="305848"/>
                    <a:pt x="229509" y="398337"/>
                  </a:cubicBezTo>
                  <a:cubicBezTo>
                    <a:pt x="224409" y="474835"/>
                    <a:pt x="236756" y="554553"/>
                    <a:pt x="214208" y="627830"/>
                  </a:cubicBezTo>
                  <a:cubicBezTo>
                    <a:pt x="208800" y="645405"/>
                    <a:pt x="160082" y="613678"/>
                    <a:pt x="168306" y="597231"/>
                  </a:cubicBezTo>
                  <a:cubicBezTo>
                    <a:pt x="180589" y="572666"/>
                    <a:pt x="219308" y="576832"/>
                    <a:pt x="244809" y="566632"/>
                  </a:cubicBezTo>
                  <a:cubicBezTo>
                    <a:pt x="249909" y="551332"/>
                    <a:pt x="260110" y="536860"/>
                    <a:pt x="260110" y="520733"/>
                  </a:cubicBezTo>
                  <a:cubicBezTo>
                    <a:pt x="260110" y="414817"/>
                    <a:pt x="247706" y="366922"/>
                    <a:pt x="229509" y="275941"/>
                  </a:cubicBezTo>
                  <a:cubicBezTo>
                    <a:pt x="239709" y="260642"/>
                    <a:pt x="245751" y="241529"/>
                    <a:pt x="260110" y="230043"/>
                  </a:cubicBezTo>
                  <a:cubicBezTo>
                    <a:pt x="272704" y="219968"/>
                    <a:pt x="291586" y="221955"/>
                    <a:pt x="306012" y="214743"/>
                  </a:cubicBezTo>
                  <a:cubicBezTo>
                    <a:pt x="322459" y="206520"/>
                    <a:pt x="336613" y="194344"/>
                    <a:pt x="351913" y="184144"/>
                  </a:cubicBezTo>
                  <a:cubicBezTo>
                    <a:pt x="372314" y="153545"/>
                    <a:pt x="401484" y="127236"/>
                    <a:pt x="413115" y="92347"/>
                  </a:cubicBezTo>
                  <a:cubicBezTo>
                    <a:pt x="418215" y="77048"/>
                    <a:pt x="421203" y="60873"/>
                    <a:pt x="428416" y="46449"/>
                  </a:cubicBezTo>
                  <a:cubicBezTo>
                    <a:pt x="436640" y="30002"/>
                    <a:pt x="442570" y="8773"/>
                    <a:pt x="459017" y="550"/>
                  </a:cubicBezTo>
                  <a:cubicBezTo>
                    <a:pt x="468140" y="-4011"/>
                    <a:pt x="459017" y="20949"/>
                    <a:pt x="459017" y="311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10" name="Grouper 9"/>
          <p:cNvGrpSpPr/>
          <p:nvPr/>
        </p:nvGrpSpPr>
        <p:grpSpPr>
          <a:xfrm>
            <a:off x="3321720" y="4884849"/>
            <a:ext cx="204693" cy="187754"/>
            <a:chOff x="7157246" y="1934742"/>
            <a:chExt cx="569541" cy="635574"/>
          </a:xfrm>
        </p:grpSpPr>
        <p:sp>
          <p:nvSpPr>
            <p:cNvPr id="22" name="Rectangle 21"/>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Triangle isocèle 22"/>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 name="Grouper 2"/>
          <p:cNvGrpSpPr/>
          <p:nvPr/>
        </p:nvGrpSpPr>
        <p:grpSpPr>
          <a:xfrm>
            <a:off x="1968034" y="3790957"/>
            <a:ext cx="545838" cy="453048"/>
            <a:chOff x="1968034" y="3790957"/>
            <a:chExt cx="545838" cy="453048"/>
          </a:xfrm>
        </p:grpSpPr>
        <p:sp>
          <p:nvSpPr>
            <p:cNvPr id="15" name="Cube 14"/>
            <p:cNvSpPr/>
            <p:nvPr/>
          </p:nvSpPr>
          <p:spPr>
            <a:xfrm>
              <a:off x="2137971" y="3790957"/>
              <a:ext cx="219753" cy="212256"/>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2160361" y="3975824"/>
              <a:ext cx="152410" cy="41082"/>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Cube 13"/>
            <p:cNvSpPr/>
            <p:nvPr/>
          </p:nvSpPr>
          <p:spPr>
            <a:xfrm>
              <a:off x="1968034" y="3908503"/>
              <a:ext cx="545838" cy="335502"/>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grpSp>
      <p:sp>
        <p:nvSpPr>
          <p:cNvPr id="55" name="ZoneTexte 54"/>
          <p:cNvSpPr txBox="1"/>
          <p:nvPr/>
        </p:nvSpPr>
        <p:spPr>
          <a:xfrm>
            <a:off x="202135" y="5375042"/>
            <a:ext cx="2110636" cy="923330"/>
          </a:xfrm>
          <a:prstGeom prst="rect">
            <a:avLst/>
          </a:prstGeom>
          <a:noFill/>
        </p:spPr>
        <p:txBody>
          <a:bodyPr wrap="square" rtlCol="0">
            <a:spAutoFit/>
          </a:bodyPr>
          <a:lstStyle/>
          <a:p>
            <a:r>
              <a:rPr lang="fr-FR" dirty="0" smtClean="0"/>
              <a:t>Navigation hors des réseaux de professionnels</a:t>
            </a:r>
            <a:endParaRPr lang="fr-FR" dirty="0"/>
          </a:p>
        </p:txBody>
      </p:sp>
      <p:pic>
        <p:nvPicPr>
          <p:cNvPr id="56" name="Image 55"/>
          <p:cNvPicPr>
            <a:picLocks noChangeAspect="1"/>
          </p:cNvPicPr>
          <p:nvPr/>
        </p:nvPicPr>
        <p:blipFill>
          <a:blip r:embed="rId5"/>
          <a:stretch>
            <a:fillRect/>
          </a:stretch>
        </p:blipFill>
        <p:spPr>
          <a:xfrm>
            <a:off x="3932809" y="4313208"/>
            <a:ext cx="262588" cy="262588"/>
          </a:xfrm>
          <a:prstGeom prst="rect">
            <a:avLst/>
          </a:prstGeom>
        </p:spPr>
      </p:pic>
      <p:sp>
        <p:nvSpPr>
          <p:cNvPr id="57" name="ZoneTexte 56"/>
          <p:cNvSpPr txBox="1"/>
          <p:nvPr/>
        </p:nvSpPr>
        <p:spPr>
          <a:xfrm>
            <a:off x="6598763" y="986205"/>
            <a:ext cx="2545237" cy="1477328"/>
          </a:xfrm>
          <a:prstGeom prst="rect">
            <a:avLst/>
          </a:prstGeom>
          <a:noFill/>
        </p:spPr>
        <p:txBody>
          <a:bodyPr wrap="square" rtlCol="0">
            <a:spAutoFit/>
          </a:bodyPr>
          <a:lstStyle/>
          <a:p>
            <a:r>
              <a:rPr lang="fr-BE" dirty="0"/>
              <a:t>Appui sur les caractéristiques « objectives » de l’offre </a:t>
            </a:r>
            <a:r>
              <a:rPr lang="fr-BE" dirty="0" smtClean="0"/>
              <a:t>: </a:t>
            </a:r>
            <a:r>
              <a:rPr lang="fr-BE" dirty="0"/>
              <a:t>centre/périphérie, </a:t>
            </a:r>
            <a:r>
              <a:rPr lang="fr-BE" dirty="0" smtClean="0"/>
              <a:t>accès discret, </a:t>
            </a:r>
            <a:r>
              <a:rPr lang="fr-BE" dirty="0"/>
              <a:t>public visé...</a:t>
            </a:r>
          </a:p>
        </p:txBody>
      </p:sp>
      <p:pic>
        <p:nvPicPr>
          <p:cNvPr id="58" name="Picture 1" descr="Metrolab-logoT1-texte.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1772841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Bxl Hptx pub pr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609600"/>
            <a:ext cx="6200775" cy="876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descr="Metrolab-logoT1-text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57" y="204674"/>
            <a:ext cx="617697" cy="650414"/>
          </a:xfrm>
          <a:prstGeom prst="rect">
            <a:avLst/>
          </a:prstGeom>
        </p:spPr>
      </p:pic>
      <p:sp>
        <p:nvSpPr>
          <p:cNvPr id="6" name="Forme libre 5"/>
          <p:cNvSpPr/>
          <p:nvPr/>
        </p:nvSpPr>
        <p:spPr>
          <a:xfrm>
            <a:off x="3633710" y="2791613"/>
            <a:ext cx="465216" cy="516754"/>
          </a:xfrm>
          <a:custGeom>
            <a:avLst/>
            <a:gdLst>
              <a:gd name="connsiteX0" fmla="*/ 369514 w 1174232"/>
              <a:gd name="connsiteY0" fmla="*/ 0 h 1082622"/>
              <a:gd name="connsiteX1" fmla="*/ 256354 w 1174232"/>
              <a:gd name="connsiteY1" fmla="*/ 25149 h 1082622"/>
              <a:gd name="connsiteX2" fmla="*/ 180913 w 1174232"/>
              <a:gd name="connsiteY2" fmla="*/ 88023 h 1082622"/>
              <a:gd name="connsiteX3" fmla="*/ 155766 w 1174232"/>
              <a:gd name="connsiteY3" fmla="*/ 163472 h 1082622"/>
              <a:gd name="connsiteX4" fmla="*/ 105473 w 1174232"/>
              <a:gd name="connsiteY4" fmla="*/ 251496 h 1082622"/>
              <a:gd name="connsiteX5" fmla="*/ 17459 w 1174232"/>
              <a:gd name="connsiteY5" fmla="*/ 377245 h 1082622"/>
              <a:gd name="connsiteX6" fmla="*/ 30032 w 1174232"/>
              <a:gd name="connsiteY6" fmla="*/ 591017 h 1082622"/>
              <a:gd name="connsiteX7" fmla="*/ 42606 w 1174232"/>
              <a:gd name="connsiteY7" fmla="*/ 641316 h 1082622"/>
              <a:gd name="connsiteX8" fmla="*/ 80326 w 1174232"/>
              <a:gd name="connsiteY8" fmla="*/ 653891 h 1082622"/>
              <a:gd name="connsiteX9" fmla="*/ 105473 w 1174232"/>
              <a:gd name="connsiteY9" fmla="*/ 729340 h 1082622"/>
              <a:gd name="connsiteX10" fmla="*/ 130620 w 1174232"/>
              <a:gd name="connsiteY10" fmla="*/ 767064 h 1082622"/>
              <a:gd name="connsiteX11" fmla="*/ 168340 w 1174232"/>
              <a:gd name="connsiteY11" fmla="*/ 817364 h 1082622"/>
              <a:gd name="connsiteX12" fmla="*/ 243780 w 1174232"/>
              <a:gd name="connsiteY12" fmla="*/ 905388 h 1082622"/>
              <a:gd name="connsiteX13" fmla="*/ 268927 w 1174232"/>
              <a:gd name="connsiteY13" fmla="*/ 943112 h 1082622"/>
              <a:gd name="connsiteX14" fmla="*/ 394661 w 1174232"/>
              <a:gd name="connsiteY14" fmla="*/ 1018561 h 1082622"/>
              <a:gd name="connsiteX15" fmla="*/ 444954 w 1174232"/>
              <a:gd name="connsiteY15" fmla="*/ 1031136 h 1082622"/>
              <a:gd name="connsiteX16" fmla="*/ 620982 w 1174232"/>
              <a:gd name="connsiteY16" fmla="*/ 1081435 h 1082622"/>
              <a:gd name="connsiteX17" fmla="*/ 998184 w 1174232"/>
              <a:gd name="connsiteY17" fmla="*/ 1068860 h 1082622"/>
              <a:gd name="connsiteX18" fmla="*/ 1073624 w 1174232"/>
              <a:gd name="connsiteY18" fmla="*/ 993411 h 1082622"/>
              <a:gd name="connsiteX19" fmla="*/ 1149064 w 1174232"/>
              <a:gd name="connsiteY19" fmla="*/ 867663 h 1082622"/>
              <a:gd name="connsiteX20" fmla="*/ 1161638 w 1174232"/>
              <a:gd name="connsiteY20" fmla="*/ 804789 h 1082622"/>
              <a:gd name="connsiteX21" fmla="*/ 1174211 w 1174232"/>
              <a:gd name="connsiteY21" fmla="*/ 754490 h 1082622"/>
              <a:gd name="connsiteX22" fmla="*/ 1149064 w 1174232"/>
              <a:gd name="connsiteY22" fmla="*/ 389819 h 1082622"/>
              <a:gd name="connsiteX23" fmla="*/ 1073624 w 1174232"/>
              <a:gd name="connsiteY23" fmla="*/ 289221 h 1082622"/>
              <a:gd name="connsiteX24" fmla="*/ 1048477 w 1174232"/>
              <a:gd name="connsiteY24" fmla="*/ 251496 h 1082622"/>
              <a:gd name="connsiteX25" fmla="*/ 947890 w 1174232"/>
              <a:gd name="connsiteY25" fmla="*/ 201197 h 1082622"/>
              <a:gd name="connsiteX26" fmla="*/ 910170 w 1174232"/>
              <a:gd name="connsiteY26" fmla="*/ 163472 h 1082622"/>
              <a:gd name="connsiteX27" fmla="*/ 859876 w 1174232"/>
              <a:gd name="connsiteY27" fmla="*/ 150898 h 1082622"/>
              <a:gd name="connsiteX28" fmla="*/ 721569 w 1174232"/>
              <a:gd name="connsiteY28" fmla="*/ 100598 h 1082622"/>
              <a:gd name="connsiteX29" fmla="*/ 520395 w 1174232"/>
              <a:gd name="connsiteY29" fmla="*/ 125748 h 1082622"/>
              <a:gd name="connsiteX30" fmla="*/ 444954 w 1174232"/>
              <a:gd name="connsiteY30" fmla="*/ 201197 h 1082622"/>
              <a:gd name="connsiteX31" fmla="*/ 419808 w 1174232"/>
              <a:gd name="connsiteY31" fmla="*/ 251496 h 1082622"/>
              <a:gd name="connsiteX32" fmla="*/ 419808 w 1174232"/>
              <a:gd name="connsiteY32" fmla="*/ 653891 h 1082622"/>
              <a:gd name="connsiteX33" fmla="*/ 444954 w 1174232"/>
              <a:gd name="connsiteY33" fmla="*/ 691615 h 1082622"/>
              <a:gd name="connsiteX34" fmla="*/ 482675 w 1174232"/>
              <a:gd name="connsiteY34" fmla="*/ 716765 h 1082622"/>
              <a:gd name="connsiteX35" fmla="*/ 570688 w 1174232"/>
              <a:gd name="connsiteY35" fmla="*/ 754490 h 1082622"/>
              <a:gd name="connsiteX36" fmla="*/ 708996 w 1174232"/>
              <a:gd name="connsiteY36" fmla="*/ 729340 h 1082622"/>
              <a:gd name="connsiteX37" fmla="*/ 746716 w 1174232"/>
              <a:gd name="connsiteY37" fmla="*/ 704190 h 1082622"/>
              <a:gd name="connsiteX38" fmla="*/ 771863 w 1174232"/>
              <a:gd name="connsiteY38" fmla="*/ 628741 h 1082622"/>
              <a:gd name="connsiteX39" fmla="*/ 721569 w 1174232"/>
              <a:gd name="connsiteY39" fmla="*/ 477843 h 1082622"/>
              <a:gd name="connsiteX40" fmla="*/ 696422 w 1174232"/>
              <a:gd name="connsiteY40" fmla="*/ 477843 h 108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4232" h="1082622">
                <a:moveTo>
                  <a:pt x="369514" y="0"/>
                </a:moveTo>
                <a:cubicBezTo>
                  <a:pt x="331794" y="8383"/>
                  <a:pt x="293011" y="12929"/>
                  <a:pt x="256354" y="25149"/>
                </a:cubicBezTo>
                <a:cubicBezTo>
                  <a:pt x="230096" y="33903"/>
                  <a:pt x="198421" y="70513"/>
                  <a:pt x="180913" y="88023"/>
                </a:cubicBezTo>
                <a:cubicBezTo>
                  <a:pt x="172531" y="113173"/>
                  <a:pt x="170469" y="141413"/>
                  <a:pt x="155766" y="163472"/>
                </a:cubicBezTo>
                <a:cubicBezTo>
                  <a:pt x="68754" y="294011"/>
                  <a:pt x="201218" y="91904"/>
                  <a:pt x="105473" y="251496"/>
                </a:cubicBezTo>
                <a:cubicBezTo>
                  <a:pt x="74517" y="303095"/>
                  <a:pt x="51844" y="331392"/>
                  <a:pt x="17459" y="377245"/>
                </a:cubicBezTo>
                <a:cubicBezTo>
                  <a:pt x="-13186" y="469191"/>
                  <a:pt x="9" y="410857"/>
                  <a:pt x="30032" y="591017"/>
                </a:cubicBezTo>
                <a:cubicBezTo>
                  <a:pt x="32873" y="608064"/>
                  <a:pt x="31811" y="627820"/>
                  <a:pt x="42606" y="641316"/>
                </a:cubicBezTo>
                <a:cubicBezTo>
                  <a:pt x="50885" y="651666"/>
                  <a:pt x="67753" y="649699"/>
                  <a:pt x="80326" y="653891"/>
                </a:cubicBezTo>
                <a:cubicBezTo>
                  <a:pt x="88708" y="679041"/>
                  <a:pt x="90769" y="707282"/>
                  <a:pt x="105473" y="729340"/>
                </a:cubicBezTo>
                <a:cubicBezTo>
                  <a:pt x="113855" y="741915"/>
                  <a:pt x="121837" y="754766"/>
                  <a:pt x="130620" y="767064"/>
                </a:cubicBezTo>
                <a:cubicBezTo>
                  <a:pt x="142800" y="784118"/>
                  <a:pt x="156716" y="799926"/>
                  <a:pt x="168340" y="817364"/>
                </a:cubicBezTo>
                <a:cubicBezTo>
                  <a:pt x="222933" y="899263"/>
                  <a:pt x="180100" y="862929"/>
                  <a:pt x="243780" y="905388"/>
                </a:cubicBezTo>
                <a:cubicBezTo>
                  <a:pt x="252162" y="917963"/>
                  <a:pt x="257554" y="933160"/>
                  <a:pt x="268927" y="943112"/>
                </a:cubicBezTo>
                <a:cubicBezTo>
                  <a:pt x="290860" y="962305"/>
                  <a:pt x="360190" y="1005633"/>
                  <a:pt x="394661" y="1018561"/>
                </a:cubicBezTo>
                <a:cubicBezTo>
                  <a:pt x="410841" y="1024629"/>
                  <a:pt x="428561" y="1025671"/>
                  <a:pt x="444954" y="1031136"/>
                </a:cubicBezTo>
                <a:cubicBezTo>
                  <a:pt x="602936" y="1083804"/>
                  <a:pt x="384372" y="1028851"/>
                  <a:pt x="620982" y="1081435"/>
                </a:cubicBezTo>
                <a:cubicBezTo>
                  <a:pt x="746716" y="1077243"/>
                  <a:pt x="874694" y="1092875"/>
                  <a:pt x="998184" y="1068860"/>
                </a:cubicBezTo>
                <a:cubicBezTo>
                  <a:pt x="1033095" y="1062071"/>
                  <a:pt x="1053898" y="1023004"/>
                  <a:pt x="1073624" y="993411"/>
                </a:cubicBezTo>
                <a:cubicBezTo>
                  <a:pt x="1134315" y="902365"/>
                  <a:pt x="1110402" y="944997"/>
                  <a:pt x="1149064" y="867663"/>
                </a:cubicBezTo>
                <a:cubicBezTo>
                  <a:pt x="1153255" y="846705"/>
                  <a:pt x="1157002" y="825653"/>
                  <a:pt x="1161638" y="804789"/>
                </a:cubicBezTo>
                <a:cubicBezTo>
                  <a:pt x="1165387" y="787918"/>
                  <a:pt x="1174734" y="771764"/>
                  <a:pt x="1174211" y="754490"/>
                </a:cubicBezTo>
                <a:cubicBezTo>
                  <a:pt x="1170521" y="632700"/>
                  <a:pt x="1163724" y="510780"/>
                  <a:pt x="1149064" y="389819"/>
                </a:cubicBezTo>
                <a:cubicBezTo>
                  <a:pt x="1143676" y="345362"/>
                  <a:pt x="1098770" y="318561"/>
                  <a:pt x="1073624" y="289221"/>
                </a:cubicBezTo>
                <a:cubicBezTo>
                  <a:pt x="1063789" y="277746"/>
                  <a:pt x="1060857" y="260163"/>
                  <a:pt x="1048477" y="251496"/>
                </a:cubicBezTo>
                <a:cubicBezTo>
                  <a:pt x="1017767" y="229997"/>
                  <a:pt x="947890" y="201197"/>
                  <a:pt x="947890" y="201197"/>
                </a:cubicBezTo>
                <a:cubicBezTo>
                  <a:pt x="935317" y="188622"/>
                  <a:pt x="925609" y="172295"/>
                  <a:pt x="910170" y="163472"/>
                </a:cubicBezTo>
                <a:cubicBezTo>
                  <a:pt x="895167" y="154898"/>
                  <a:pt x="876428" y="155864"/>
                  <a:pt x="859876" y="150898"/>
                </a:cubicBezTo>
                <a:cubicBezTo>
                  <a:pt x="795315" y="131528"/>
                  <a:pt x="781552" y="124594"/>
                  <a:pt x="721569" y="100598"/>
                </a:cubicBezTo>
                <a:cubicBezTo>
                  <a:pt x="654511" y="108981"/>
                  <a:pt x="583905" y="102651"/>
                  <a:pt x="520395" y="125748"/>
                </a:cubicBezTo>
                <a:cubicBezTo>
                  <a:pt x="486972" y="137903"/>
                  <a:pt x="444954" y="201197"/>
                  <a:pt x="444954" y="201197"/>
                </a:cubicBezTo>
                <a:cubicBezTo>
                  <a:pt x="436572" y="217963"/>
                  <a:pt x="427191" y="234266"/>
                  <a:pt x="419808" y="251496"/>
                </a:cubicBezTo>
                <a:cubicBezTo>
                  <a:pt x="368160" y="372022"/>
                  <a:pt x="412412" y="574993"/>
                  <a:pt x="419808" y="653891"/>
                </a:cubicBezTo>
                <a:cubicBezTo>
                  <a:pt x="421218" y="668937"/>
                  <a:pt x="434269" y="680928"/>
                  <a:pt x="444954" y="691615"/>
                </a:cubicBezTo>
                <a:cubicBezTo>
                  <a:pt x="455639" y="702302"/>
                  <a:pt x="469554" y="709267"/>
                  <a:pt x="482675" y="716765"/>
                </a:cubicBezTo>
                <a:cubicBezTo>
                  <a:pt x="526180" y="741628"/>
                  <a:pt x="528369" y="740382"/>
                  <a:pt x="570688" y="754490"/>
                </a:cubicBezTo>
                <a:cubicBezTo>
                  <a:pt x="616791" y="746107"/>
                  <a:pt x="663941" y="742215"/>
                  <a:pt x="708996" y="729340"/>
                </a:cubicBezTo>
                <a:cubicBezTo>
                  <a:pt x="723526" y="725188"/>
                  <a:pt x="738707" y="717005"/>
                  <a:pt x="746716" y="704190"/>
                </a:cubicBezTo>
                <a:cubicBezTo>
                  <a:pt x="760765" y="681709"/>
                  <a:pt x="771863" y="628741"/>
                  <a:pt x="771863" y="628741"/>
                </a:cubicBezTo>
                <a:cubicBezTo>
                  <a:pt x="761610" y="515954"/>
                  <a:pt x="802202" y="493972"/>
                  <a:pt x="721569" y="477843"/>
                </a:cubicBezTo>
                <a:cubicBezTo>
                  <a:pt x="713349" y="476199"/>
                  <a:pt x="704804" y="477843"/>
                  <a:pt x="696422" y="477843"/>
                </a:cubicBezTo>
              </a:path>
            </a:pathLst>
          </a:cu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ZoneTexte 7"/>
          <p:cNvSpPr txBox="1"/>
          <p:nvPr/>
        </p:nvSpPr>
        <p:spPr>
          <a:xfrm>
            <a:off x="208910" y="1302885"/>
            <a:ext cx="2082045" cy="369332"/>
          </a:xfrm>
          <a:prstGeom prst="rect">
            <a:avLst/>
          </a:prstGeom>
          <a:noFill/>
        </p:spPr>
        <p:txBody>
          <a:bodyPr wrap="none" rtlCol="0">
            <a:spAutoFit/>
          </a:bodyPr>
          <a:lstStyle/>
          <a:p>
            <a:r>
              <a:rPr lang="fr-FR" dirty="0" err="1" smtClean="0"/>
              <a:t>Hospitalo</a:t>
            </a:r>
            <a:r>
              <a:rPr lang="fr-FR" dirty="0" smtClean="0"/>
              <a:t>-centrisme</a:t>
            </a:r>
            <a:endParaRPr lang="fr-FR" dirty="0"/>
          </a:p>
        </p:txBody>
      </p:sp>
      <p:sp>
        <p:nvSpPr>
          <p:cNvPr id="9" name="ZoneTexte 8"/>
          <p:cNvSpPr txBox="1"/>
          <p:nvPr/>
        </p:nvSpPr>
        <p:spPr>
          <a:xfrm>
            <a:off x="83407" y="2422281"/>
            <a:ext cx="2134907" cy="369332"/>
          </a:xfrm>
          <a:prstGeom prst="rect">
            <a:avLst/>
          </a:prstGeom>
          <a:noFill/>
        </p:spPr>
        <p:txBody>
          <a:bodyPr wrap="none" rtlCol="0">
            <a:spAutoFit/>
          </a:bodyPr>
          <a:lstStyle/>
          <a:p>
            <a:r>
              <a:rPr lang="fr-FR" dirty="0" smtClean="0"/>
              <a:t>Intégration des soins</a:t>
            </a:r>
            <a:endParaRPr lang="fr-FR" dirty="0"/>
          </a:p>
        </p:txBody>
      </p:sp>
      <p:cxnSp>
        <p:nvCxnSpPr>
          <p:cNvPr id="10" name="Connecteur droit avec flèche 9"/>
          <p:cNvCxnSpPr/>
          <p:nvPr/>
        </p:nvCxnSpPr>
        <p:spPr>
          <a:xfrm flipV="1">
            <a:off x="4098926" y="2565266"/>
            <a:ext cx="465216" cy="22634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flipV="1">
            <a:off x="3158959" y="3135639"/>
            <a:ext cx="465216" cy="22634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a:off x="4098926" y="3361986"/>
            <a:ext cx="264041" cy="485912"/>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flipH="1" flipV="1">
            <a:off x="3583418" y="2359406"/>
            <a:ext cx="174299" cy="37383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flipV="1">
            <a:off x="3317648" y="2733244"/>
            <a:ext cx="165182" cy="32394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flipV="1">
            <a:off x="3757718" y="2422281"/>
            <a:ext cx="341208" cy="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46971" y="3847898"/>
            <a:ext cx="1917487" cy="369332"/>
          </a:xfrm>
          <a:prstGeom prst="rect">
            <a:avLst/>
          </a:prstGeom>
          <a:noFill/>
        </p:spPr>
        <p:txBody>
          <a:bodyPr wrap="none" rtlCol="0">
            <a:spAutoFit/>
          </a:bodyPr>
          <a:lstStyle/>
          <a:p>
            <a:r>
              <a:rPr lang="fr-FR" dirty="0" smtClean="0"/>
              <a:t>Diversité de l’offre</a:t>
            </a:r>
            <a:endParaRPr lang="fr-FR" dirty="0"/>
          </a:p>
        </p:txBody>
      </p:sp>
      <p:sp>
        <p:nvSpPr>
          <p:cNvPr id="23" name="ZoneTexte 22"/>
          <p:cNvSpPr txBox="1"/>
          <p:nvPr/>
        </p:nvSpPr>
        <p:spPr>
          <a:xfrm>
            <a:off x="7039294" y="655388"/>
            <a:ext cx="2051267" cy="923330"/>
          </a:xfrm>
          <a:prstGeom prst="rect">
            <a:avLst/>
          </a:prstGeom>
          <a:noFill/>
        </p:spPr>
        <p:txBody>
          <a:bodyPr wrap="square" rtlCol="0">
            <a:spAutoFit/>
          </a:bodyPr>
          <a:lstStyle/>
          <a:p>
            <a:r>
              <a:rPr lang="fr-FR" dirty="0" smtClean="0"/>
              <a:t>Présence d’un hôpital de jour en centre ville</a:t>
            </a:r>
            <a:endParaRPr lang="fr-FR" dirty="0"/>
          </a:p>
        </p:txBody>
      </p:sp>
    </p:spTree>
    <p:extLst>
      <p:ext uri="{BB962C8B-B14F-4D97-AF65-F5344CB8AC3E}">
        <p14:creationId xmlns:p14="http://schemas.microsoft.com/office/powerpoint/2010/main" val="111143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22" grpId="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p:cNvGraphicFramePr>
            <a:graphicFrameLocks noChangeAspect="1"/>
          </p:cNvGraphicFramePr>
          <p:nvPr>
            <p:extLst>
              <p:ext uri="{D42A27DB-BD31-4B8C-83A1-F6EECF244321}">
                <p14:modId xmlns:p14="http://schemas.microsoft.com/office/powerpoint/2010/main" val="382379078"/>
              </p:ext>
            </p:extLst>
          </p:nvPr>
        </p:nvGraphicFramePr>
        <p:xfrm>
          <a:off x="201600" y="3170879"/>
          <a:ext cx="8942400" cy="2038483"/>
        </p:xfrm>
        <a:graphic>
          <a:graphicData uri="http://schemas.openxmlformats.org/presentationml/2006/ole">
            <mc:AlternateContent xmlns:mc="http://schemas.openxmlformats.org/markup-compatibility/2006">
              <mc:Choice xmlns:v="urn:schemas-microsoft-com:vml" Requires="v">
                <p:oleObj spid="_x0000_s1056" name="Document" r:id="rId3" imgW="5905500" imgH="1346200" progId="Word.Document.12">
                  <p:embed/>
                </p:oleObj>
              </mc:Choice>
              <mc:Fallback>
                <p:oleObj name="Document" r:id="rId3" imgW="5905500" imgH="1346200" progId="Word.Document.12">
                  <p:embed/>
                  <p:pic>
                    <p:nvPicPr>
                      <p:cNvPr id="0" name=""/>
                      <p:cNvPicPr/>
                      <p:nvPr/>
                    </p:nvPicPr>
                    <p:blipFill>
                      <a:blip r:embed="rId4"/>
                      <a:stretch>
                        <a:fillRect/>
                      </a:stretch>
                    </p:blipFill>
                    <p:spPr>
                      <a:xfrm>
                        <a:off x="201600" y="3170879"/>
                        <a:ext cx="8942400" cy="2038483"/>
                      </a:xfrm>
                      <a:prstGeom prst="rect">
                        <a:avLst/>
                      </a:prstGeom>
                    </p:spPr>
                  </p:pic>
                </p:oleObj>
              </mc:Fallback>
            </mc:AlternateContent>
          </a:graphicData>
        </a:graphic>
      </p:graphicFrame>
      <p:sp>
        <p:nvSpPr>
          <p:cNvPr id="5" name="Rectangle à coins arrondis 4"/>
          <p:cNvSpPr/>
          <p:nvPr/>
        </p:nvSpPr>
        <p:spPr>
          <a:xfrm>
            <a:off x="3759444" y="3747311"/>
            <a:ext cx="5293399" cy="264071"/>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à coins arrondis 5"/>
          <p:cNvSpPr/>
          <p:nvPr/>
        </p:nvSpPr>
        <p:spPr>
          <a:xfrm>
            <a:off x="2000688" y="4006596"/>
            <a:ext cx="5293399" cy="264071"/>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2728427" y="4232942"/>
            <a:ext cx="276615" cy="24370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6263070" y="4438926"/>
            <a:ext cx="276615" cy="24370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1900101" y="1744898"/>
            <a:ext cx="5546631" cy="646331"/>
          </a:xfrm>
          <a:prstGeom prst="rect">
            <a:avLst/>
          </a:prstGeom>
          <a:noFill/>
        </p:spPr>
        <p:txBody>
          <a:bodyPr wrap="square" rtlCol="0">
            <a:spAutoFit/>
          </a:bodyPr>
          <a:lstStyle/>
          <a:p>
            <a:pPr algn="ctr"/>
            <a:r>
              <a:rPr lang="fr-FR" dirty="0" smtClean="0">
                <a:latin typeface="Helvetica Neue Light"/>
                <a:cs typeface="Helvetica Neue Light"/>
              </a:rPr>
              <a:t>3) Croisement </a:t>
            </a:r>
            <a:r>
              <a:rPr lang="fr-FR" dirty="0">
                <a:latin typeface="Helvetica Neue Light"/>
                <a:cs typeface="Helvetica Neue Light"/>
              </a:rPr>
              <a:t>des formes de motilité dans les soins et des caractéristiques de l’offre urbaine de soins</a:t>
            </a:r>
            <a:r>
              <a:rPr lang="fr-BE" dirty="0">
                <a:latin typeface="Helvetica Neue Light"/>
                <a:cs typeface="Helvetica Neue Light"/>
              </a:rPr>
              <a:t> </a:t>
            </a:r>
            <a:endParaRPr lang="fr-FR" dirty="0">
              <a:latin typeface="Helvetica Neue Light"/>
              <a:cs typeface="Helvetica Neue Light"/>
            </a:endParaRPr>
          </a:p>
        </p:txBody>
      </p:sp>
      <p:pic>
        <p:nvPicPr>
          <p:cNvPr id="10" name="Picture 1" descr="Metrolab-logoT1-text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12843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1647299" y="936659"/>
            <a:ext cx="6355518" cy="5578510"/>
            <a:chOff x="340900" y="1502886"/>
            <a:chExt cx="1712217" cy="1502886"/>
          </a:xfrm>
        </p:grpSpPr>
        <p:pic>
          <p:nvPicPr>
            <p:cNvPr id="3" name="Picture 6" descr="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00" y="1502886"/>
              <a:ext cx="1712217" cy="1502886"/>
            </a:xfrm>
            <a:prstGeom prst="rect">
              <a:avLst/>
            </a:prstGeom>
          </p:spPr>
        </p:pic>
        <p:sp>
          <p:nvSpPr>
            <p:cNvPr id="4" name="Rectangle 3"/>
            <p:cNvSpPr/>
            <p:nvPr/>
          </p:nvSpPr>
          <p:spPr>
            <a:xfrm>
              <a:off x="654861" y="2811345"/>
              <a:ext cx="547007" cy="1544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grpSp>
      <p:sp>
        <p:nvSpPr>
          <p:cNvPr id="5" name="Titre 1"/>
          <p:cNvSpPr txBox="1">
            <a:spLocks/>
          </p:cNvSpPr>
          <p:nvPr/>
        </p:nvSpPr>
        <p:spPr>
          <a:xfrm>
            <a:off x="2344584" y="431734"/>
            <a:ext cx="5854207" cy="7683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100" dirty="0" err="1" smtClean="0">
                <a:latin typeface="Helvetica Neue Thin" charset="0"/>
                <a:ea typeface="Helvetica Neue Thin" charset="0"/>
                <a:cs typeface="Helvetica Neue Thin" charset="0"/>
              </a:rPr>
              <a:t>Taking</a:t>
            </a:r>
            <a:r>
              <a:rPr lang="fr-BE" sz="2100" dirty="0" smtClean="0">
                <a:latin typeface="Helvetica Neue Thin" charset="0"/>
                <a:ea typeface="Helvetica Neue Thin" charset="0"/>
                <a:cs typeface="Helvetica Neue Thin" charset="0"/>
              </a:rPr>
              <a:t> the </a:t>
            </a:r>
            <a:r>
              <a:rPr lang="fr-BE" sz="2100" dirty="0" err="1" smtClean="0">
                <a:latin typeface="Helvetica Neue Thin" charset="0"/>
                <a:ea typeface="Helvetica Neue Thin" charset="0"/>
                <a:cs typeface="Helvetica Neue Thin" charset="0"/>
              </a:rPr>
              <a:t>urban</a:t>
            </a:r>
            <a:r>
              <a:rPr lang="fr-BE" sz="2100" dirty="0" smtClean="0">
                <a:latin typeface="Helvetica Neue Thin" charset="0"/>
                <a:ea typeface="Helvetica Neue Thin" charset="0"/>
                <a:cs typeface="Helvetica Neue Thin" charset="0"/>
              </a:rPr>
              <a:t> </a:t>
            </a:r>
            <a:r>
              <a:rPr lang="fr-BE" sz="2100" dirty="0" err="1" smtClean="0">
                <a:latin typeface="Helvetica Neue Thin" charset="0"/>
                <a:ea typeface="Helvetica Neue Thin" charset="0"/>
                <a:cs typeface="Helvetica Neue Thin" charset="0"/>
              </a:rPr>
              <a:t>turn</a:t>
            </a:r>
            <a:r>
              <a:rPr lang="fr-BE" sz="2100" dirty="0" smtClean="0">
                <a:latin typeface="Helvetica Neue Thin" charset="0"/>
                <a:ea typeface="Helvetica Neue Thin" charset="0"/>
                <a:cs typeface="Helvetica Neue Thin" charset="0"/>
              </a:rPr>
              <a:t>: 3 projets à Bruxelles</a:t>
            </a:r>
            <a:endParaRPr lang="fr-BE" sz="2100" dirty="0">
              <a:latin typeface="Helvetica Neue Thin" charset="0"/>
              <a:ea typeface="Helvetica Neue Thin" charset="0"/>
              <a:cs typeface="Helvetica Neue Thin" charset="0"/>
            </a:endParaRPr>
          </a:p>
        </p:txBody>
      </p:sp>
      <p:sp>
        <p:nvSpPr>
          <p:cNvPr id="6" name="ZoneTexte 5"/>
          <p:cNvSpPr txBox="1"/>
          <p:nvPr/>
        </p:nvSpPr>
        <p:spPr>
          <a:xfrm>
            <a:off x="1221719" y="1989461"/>
            <a:ext cx="1699824" cy="1131079"/>
          </a:xfrm>
          <a:prstGeom prst="rect">
            <a:avLst/>
          </a:prstGeom>
          <a:noFill/>
        </p:spPr>
        <p:txBody>
          <a:bodyPr wrap="square" rtlCol="0">
            <a:spAutoFit/>
          </a:bodyPr>
          <a:lstStyle/>
          <a:p>
            <a:r>
              <a:rPr lang="fr-BE" sz="1350" dirty="0" smtClean="0">
                <a:solidFill>
                  <a:srgbClr val="000090"/>
                </a:solidFill>
              </a:rPr>
              <a:t>Centres sociaux sanitaires intégrés (Médecins du Monde) : le modèle </a:t>
            </a:r>
            <a:r>
              <a:rPr lang="fr-BE" sz="1350" smtClean="0">
                <a:solidFill>
                  <a:srgbClr val="000090"/>
                </a:solidFill>
              </a:rPr>
              <a:t>du guichet unique</a:t>
            </a:r>
            <a:endParaRPr lang="fr-BE" sz="1350" dirty="0">
              <a:solidFill>
                <a:srgbClr val="000090"/>
              </a:solidFill>
            </a:endParaRPr>
          </a:p>
        </p:txBody>
      </p:sp>
      <p:sp>
        <p:nvSpPr>
          <p:cNvPr id="8" name="ZoneTexte 7"/>
          <p:cNvSpPr txBox="1"/>
          <p:nvPr/>
        </p:nvSpPr>
        <p:spPr>
          <a:xfrm>
            <a:off x="6863616" y="5252194"/>
            <a:ext cx="1878759" cy="1131079"/>
          </a:xfrm>
          <a:prstGeom prst="rect">
            <a:avLst/>
          </a:prstGeom>
          <a:noFill/>
        </p:spPr>
        <p:txBody>
          <a:bodyPr wrap="square" rtlCol="0">
            <a:spAutoFit/>
          </a:bodyPr>
          <a:lstStyle/>
          <a:p>
            <a:r>
              <a:rPr lang="fr-BE" sz="1350" dirty="0" smtClean="0">
                <a:solidFill>
                  <a:srgbClr val="000090"/>
                </a:solidFill>
              </a:rPr>
              <a:t>BOOST (</a:t>
            </a:r>
            <a:r>
              <a:rPr lang="fr-BE" sz="1350" dirty="0" err="1" smtClean="0">
                <a:solidFill>
                  <a:srgbClr val="000090"/>
                </a:solidFill>
              </a:rPr>
              <a:t>Brusano</a:t>
            </a:r>
            <a:r>
              <a:rPr lang="fr-BE" sz="1350" dirty="0" smtClean="0">
                <a:solidFill>
                  <a:srgbClr val="000090"/>
                </a:solidFill>
              </a:rPr>
              <a:t>) : Un dispositif interstitiel de création d’un mini-réseau ad-hoc autour du patient</a:t>
            </a:r>
            <a:endParaRPr lang="fr-BE" sz="1350" dirty="0">
              <a:solidFill>
                <a:srgbClr val="000090"/>
              </a:solidFill>
            </a:endParaRPr>
          </a:p>
        </p:txBody>
      </p:sp>
      <p:sp>
        <p:nvSpPr>
          <p:cNvPr id="10" name="ZoneTexte 9"/>
          <p:cNvSpPr txBox="1"/>
          <p:nvPr/>
        </p:nvSpPr>
        <p:spPr>
          <a:xfrm>
            <a:off x="6554448" y="1716864"/>
            <a:ext cx="2230081" cy="1131079"/>
          </a:xfrm>
          <a:prstGeom prst="rect">
            <a:avLst/>
          </a:prstGeom>
          <a:noFill/>
        </p:spPr>
        <p:txBody>
          <a:bodyPr wrap="square" rtlCol="0">
            <a:spAutoFit/>
          </a:bodyPr>
          <a:lstStyle/>
          <a:p>
            <a:r>
              <a:rPr lang="fr-BE" sz="1350" dirty="0">
                <a:solidFill>
                  <a:srgbClr val="000090"/>
                </a:solidFill>
              </a:rPr>
              <a:t>L</a:t>
            </a:r>
            <a:r>
              <a:rPr lang="fr-BE" sz="1350" dirty="0" smtClean="0">
                <a:solidFill>
                  <a:srgbClr val="000090"/>
                </a:solidFill>
              </a:rPr>
              <a:t>e projet CITY-</a:t>
            </a:r>
            <a:r>
              <a:rPr lang="fr-BE" sz="1350" dirty="0" err="1" smtClean="0">
                <a:solidFill>
                  <a:srgbClr val="000090"/>
                </a:solidFill>
              </a:rPr>
              <a:t>Labs</a:t>
            </a:r>
            <a:r>
              <a:rPr lang="fr-BE" sz="1350" dirty="0" smtClean="0">
                <a:solidFill>
                  <a:srgbClr val="000090"/>
                </a:solidFill>
              </a:rPr>
              <a:t> (Cliniques Universitaires Saint-Luc) : La relocalisation </a:t>
            </a:r>
            <a:r>
              <a:rPr lang="fr-BE" sz="1350" dirty="0">
                <a:solidFill>
                  <a:srgbClr val="000090"/>
                </a:solidFill>
              </a:rPr>
              <a:t>en zone urbaine dense de services spécialisés : </a:t>
            </a:r>
            <a:endParaRPr lang="fr-BE" sz="1350" dirty="0">
              <a:solidFill>
                <a:srgbClr val="000090"/>
              </a:solidFill>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9892" y="3807042"/>
            <a:ext cx="216024" cy="216024"/>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8699" y="4160000"/>
            <a:ext cx="216000" cy="216000"/>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643" y="5069125"/>
            <a:ext cx="216024" cy="216024"/>
          </a:xfrm>
          <a:prstGeom prst="rect">
            <a:avLst/>
          </a:prstGeom>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158116" y="1989461"/>
            <a:ext cx="216000" cy="216000"/>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9416" y="3107545"/>
            <a:ext cx="211243" cy="216000"/>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1419" y="2269824"/>
            <a:ext cx="211243" cy="216000"/>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9373" y="4567940"/>
            <a:ext cx="211243" cy="216000"/>
          </a:xfrm>
          <a:prstGeom prst="rect">
            <a:avLst/>
          </a:prstGeom>
        </p:spPr>
      </p:pic>
      <p:pic>
        <p:nvPicPr>
          <p:cNvPr id="18" name="Imag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6872" y="4774619"/>
            <a:ext cx="211243" cy="216000"/>
          </a:xfrm>
          <a:prstGeom prst="rect">
            <a:avLst/>
          </a:prstGeom>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375" y="2402930"/>
            <a:ext cx="216000" cy="216000"/>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6530" y="4586282"/>
            <a:ext cx="216000" cy="216000"/>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8552" y="4002859"/>
            <a:ext cx="216000" cy="216000"/>
          </a:xfrm>
          <a:prstGeom prst="rect">
            <a:avLst/>
          </a:prstGeom>
        </p:spPr>
      </p:pic>
      <p:pic>
        <p:nvPicPr>
          <p:cNvPr id="23" name="Imag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2189" y="3715229"/>
            <a:ext cx="211243" cy="216000"/>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496" y="3440809"/>
            <a:ext cx="216000" cy="216000"/>
          </a:xfrm>
          <a:prstGeom prst="rect">
            <a:avLst/>
          </a:prstGeom>
        </p:spPr>
      </p:pic>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50" y="2429109"/>
            <a:ext cx="216024" cy="216024"/>
          </a:xfrm>
          <a:prstGeom prst="rect">
            <a:avLst/>
          </a:prstGeom>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2397" y="4714851"/>
            <a:ext cx="216024" cy="216024"/>
          </a:xfrm>
          <a:prstGeom prst="rect">
            <a:avLst/>
          </a:prstGeom>
        </p:spPr>
      </p:pic>
      <p:pic>
        <p:nvPicPr>
          <p:cNvPr id="28" name="Imag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8837" y="3677725"/>
            <a:ext cx="167715" cy="216000"/>
          </a:xfrm>
          <a:prstGeom prst="rect">
            <a:avLst/>
          </a:prstGeom>
        </p:spPr>
      </p:pic>
      <p:pic>
        <p:nvPicPr>
          <p:cNvPr id="29" name="Imag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7934" y="3864410"/>
            <a:ext cx="167715" cy="216000"/>
          </a:xfrm>
          <a:prstGeom prst="rect">
            <a:avLst/>
          </a:prstGeom>
        </p:spPr>
      </p:pic>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076" y="3642904"/>
            <a:ext cx="216024" cy="216024"/>
          </a:xfrm>
          <a:prstGeom prst="rect">
            <a:avLst/>
          </a:prstGeom>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66063" y="3156608"/>
            <a:ext cx="216000" cy="216000"/>
          </a:xfrm>
          <a:prstGeom prst="rect">
            <a:avLst/>
          </a:prstGeom>
        </p:spPr>
      </p:pic>
      <p:pic>
        <p:nvPicPr>
          <p:cNvPr id="32" name="Imag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6067" y="3316215"/>
            <a:ext cx="211243" cy="216000"/>
          </a:xfrm>
          <a:prstGeom prst="rect">
            <a:avLst/>
          </a:prstGeom>
        </p:spPr>
      </p:pic>
      <p:pic>
        <p:nvPicPr>
          <p:cNvPr id="34" name="Imag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2092" y="2706055"/>
            <a:ext cx="216024" cy="216024"/>
          </a:xfrm>
          <a:prstGeom prst="rect">
            <a:avLst/>
          </a:prstGeom>
        </p:spPr>
      </p:pic>
      <p:pic>
        <p:nvPicPr>
          <p:cNvPr id="35" name="Imag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839727" y="4178739"/>
            <a:ext cx="216000" cy="216000"/>
          </a:xfrm>
          <a:prstGeom prst="rect">
            <a:avLst/>
          </a:prstGeom>
        </p:spPr>
      </p:pic>
      <p:pic>
        <p:nvPicPr>
          <p:cNvPr id="37" name="Imag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3657" y="2368829"/>
            <a:ext cx="167715" cy="216000"/>
          </a:xfrm>
          <a:prstGeom prst="rect">
            <a:avLst/>
          </a:prstGeom>
        </p:spPr>
      </p:pic>
      <p:pic>
        <p:nvPicPr>
          <p:cNvPr id="38" name="Imag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158" y="3072374"/>
            <a:ext cx="216000" cy="216000"/>
          </a:xfrm>
          <a:prstGeom prst="rect">
            <a:avLst/>
          </a:prstGeom>
        </p:spPr>
      </p:pic>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00516" y="3715229"/>
            <a:ext cx="216000" cy="216000"/>
          </a:xfrm>
          <a:prstGeom prst="rect">
            <a:avLst/>
          </a:prstGeom>
        </p:spPr>
      </p:pic>
      <p:pic>
        <p:nvPicPr>
          <p:cNvPr id="41" name="Imag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2285" y="3080844"/>
            <a:ext cx="216024" cy="216024"/>
          </a:xfrm>
          <a:prstGeom prst="rect">
            <a:avLst/>
          </a:prstGeom>
        </p:spPr>
      </p:pic>
      <p:sp>
        <p:nvSpPr>
          <p:cNvPr id="42" name="Rectangle 41"/>
          <p:cNvSpPr/>
          <p:nvPr/>
        </p:nvSpPr>
        <p:spPr>
          <a:xfrm>
            <a:off x="6085058" y="3205541"/>
            <a:ext cx="122987" cy="11278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43" name="Rectangle 42"/>
          <p:cNvSpPr/>
          <p:nvPr/>
        </p:nvSpPr>
        <p:spPr>
          <a:xfrm>
            <a:off x="5310067" y="3024452"/>
            <a:ext cx="122987" cy="11278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pic>
        <p:nvPicPr>
          <p:cNvPr id="46" name="Imag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90115" y="4268000"/>
            <a:ext cx="216000" cy="216000"/>
          </a:xfrm>
          <a:prstGeom prst="rect">
            <a:avLst/>
          </a:prstGeom>
        </p:spPr>
      </p:pic>
      <p:pic>
        <p:nvPicPr>
          <p:cNvPr id="47" name="Imag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6815" y="5094920"/>
            <a:ext cx="167715" cy="216000"/>
          </a:xfrm>
          <a:prstGeom prst="rect">
            <a:avLst/>
          </a:prstGeom>
        </p:spPr>
      </p:pic>
      <p:sp>
        <p:nvSpPr>
          <p:cNvPr id="48" name="ZoneTexte 47"/>
          <p:cNvSpPr txBox="1"/>
          <p:nvPr/>
        </p:nvSpPr>
        <p:spPr>
          <a:xfrm>
            <a:off x="4265098" y="3144543"/>
            <a:ext cx="376832" cy="507831"/>
          </a:xfrm>
          <a:prstGeom prst="rect">
            <a:avLst/>
          </a:prstGeom>
          <a:noFill/>
        </p:spPr>
        <p:txBody>
          <a:bodyPr wrap="square" rtlCol="0">
            <a:spAutoFit/>
          </a:bodyPr>
          <a:lstStyle/>
          <a:p>
            <a:r>
              <a:rPr lang="fr-FR" sz="1350" dirty="0"/>
              <a:t>SW</a:t>
            </a:r>
            <a:endParaRPr lang="fr-FR" sz="1350" dirty="0"/>
          </a:p>
        </p:txBody>
      </p:sp>
      <p:sp>
        <p:nvSpPr>
          <p:cNvPr id="50" name="ZoneTexte 49"/>
          <p:cNvSpPr txBox="1"/>
          <p:nvPr/>
        </p:nvSpPr>
        <p:spPr>
          <a:xfrm>
            <a:off x="4283296" y="2691255"/>
            <a:ext cx="376832" cy="507831"/>
          </a:xfrm>
          <a:prstGeom prst="rect">
            <a:avLst/>
          </a:prstGeom>
          <a:noFill/>
        </p:spPr>
        <p:txBody>
          <a:bodyPr wrap="square" rtlCol="0">
            <a:spAutoFit/>
          </a:bodyPr>
          <a:lstStyle/>
          <a:p>
            <a:r>
              <a:rPr lang="fr-FR" sz="1350" dirty="0"/>
              <a:t>SW</a:t>
            </a:r>
            <a:endParaRPr lang="fr-FR" sz="1350" dirty="0"/>
          </a:p>
        </p:txBody>
      </p:sp>
      <p:sp>
        <p:nvSpPr>
          <p:cNvPr id="51" name="ZoneTexte 50"/>
          <p:cNvSpPr txBox="1"/>
          <p:nvPr/>
        </p:nvSpPr>
        <p:spPr>
          <a:xfrm>
            <a:off x="3154108" y="3718990"/>
            <a:ext cx="376832" cy="507831"/>
          </a:xfrm>
          <a:prstGeom prst="rect">
            <a:avLst/>
          </a:prstGeom>
          <a:noFill/>
        </p:spPr>
        <p:txBody>
          <a:bodyPr wrap="square" rtlCol="0">
            <a:spAutoFit/>
          </a:bodyPr>
          <a:lstStyle/>
          <a:p>
            <a:r>
              <a:rPr lang="fr-FR" sz="1350" dirty="0"/>
              <a:t>SW</a:t>
            </a:r>
            <a:endParaRPr lang="fr-FR" sz="1350" dirty="0"/>
          </a:p>
        </p:txBody>
      </p:sp>
      <p:pic>
        <p:nvPicPr>
          <p:cNvPr id="54" name="Imag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6031" y="4142767"/>
            <a:ext cx="216024" cy="216024"/>
          </a:xfrm>
          <a:prstGeom prst="rect">
            <a:avLst/>
          </a:prstGeom>
        </p:spPr>
      </p:pic>
      <p:sp>
        <p:nvSpPr>
          <p:cNvPr id="55" name="ZoneTexte 54"/>
          <p:cNvSpPr txBox="1"/>
          <p:nvPr/>
        </p:nvSpPr>
        <p:spPr>
          <a:xfrm>
            <a:off x="6134995" y="3409182"/>
            <a:ext cx="376832" cy="507831"/>
          </a:xfrm>
          <a:prstGeom prst="rect">
            <a:avLst/>
          </a:prstGeom>
          <a:noFill/>
        </p:spPr>
        <p:txBody>
          <a:bodyPr wrap="square" rtlCol="0">
            <a:spAutoFit/>
          </a:bodyPr>
          <a:lstStyle/>
          <a:p>
            <a:r>
              <a:rPr lang="fr-FR" sz="1350" dirty="0"/>
              <a:t>SW</a:t>
            </a:r>
            <a:endParaRPr lang="fr-FR" sz="1350" dirty="0"/>
          </a:p>
        </p:txBody>
      </p:sp>
      <p:pic>
        <p:nvPicPr>
          <p:cNvPr id="58" name="Imag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5333" y="2540240"/>
            <a:ext cx="216000" cy="216000"/>
          </a:xfrm>
          <a:prstGeom prst="rect">
            <a:avLst/>
          </a:prstGeom>
        </p:spPr>
      </p:pic>
      <p:sp>
        <p:nvSpPr>
          <p:cNvPr id="68" name="Forme libre 67"/>
          <p:cNvSpPr/>
          <p:nvPr/>
        </p:nvSpPr>
        <p:spPr>
          <a:xfrm>
            <a:off x="5394960" y="2951235"/>
            <a:ext cx="1051560" cy="230115"/>
          </a:xfrm>
          <a:custGeom>
            <a:avLst/>
            <a:gdLst>
              <a:gd name="connsiteX0" fmla="*/ 1402080 w 1402080"/>
              <a:gd name="connsiteY0" fmla="*/ 306820 h 306820"/>
              <a:gd name="connsiteX1" fmla="*/ 1371600 w 1402080"/>
              <a:gd name="connsiteY1" fmla="*/ 154420 h 306820"/>
              <a:gd name="connsiteX2" fmla="*/ 1351280 w 1402080"/>
              <a:gd name="connsiteY2" fmla="*/ 113780 h 306820"/>
              <a:gd name="connsiteX3" fmla="*/ 1320800 w 1402080"/>
              <a:gd name="connsiteY3" fmla="*/ 93460 h 306820"/>
              <a:gd name="connsiteX4" fmla="*/ 1219200 w 1402080"/>
              <a:gd name="connsiteY4" fmla="*/ 62980 h 306820"/>
              <a:gd name="connsiteX5" fmla="*/ 1148080 w 1402080"/>
              <a:gd name="connsiteY5" fmla="*/ 52820 h 306820"/>
              <a:gd name="connsiteX6" fmla="*/ 1066800 w 1402080"/>
              <a:gd name="connsiteY6" fmla="*/ 32500 h 306820"/>
              <a:gd name="connsiteX7" fmla="*/ 985520 w 1402080"/>
              <a:gd name="connsiteY7" fmla="*/ 22340 h 306820"/>
              <a:gd name="connsiteX8" fmla="*/ 934720 w 1402080"/>
              <a:gd name="connsiteY8" fmla="*/ 12180 h 306820"/>
              <a:gd name="connsiteX9" fmla="*/ 91440 w 1402080"/>
              <a:gd name="connsiteY9" fmla="*/ 42660 h 306820"/>
              <a:gd name="connsiteX10" fmla="*/ 60960 w 1402080"/>
              <a:gd name="connsiteY10" fmla="*/ 52820 h 306820"/>
              <a:gd name="connsiteX11" fmla="*/ 30480 w 1402080"/>
              <a:gd name="connsiteY11" fmla="*/ 83300 h 306820"/>
              <a:gd name="connsiteX12" fmla="*/ 0 w 1402080"/>
              <a:gd name="connsiteY12" fmla="*/ 134100 h 3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2080" h="306820">
                <a:moveTo>
                  <a:pt x="1402080" y="306820"/>
                </a:moveTo>
                <a:cubicBezTo>
                  <a:pt x="1395695" y="249351"/>
                  <a:pt x="1397330" y="205879"/>
                  <a:pt x="1371600" y="154420"/>
                </a:cubicBezTo>
                <a:cubicBezTo>
                  <a:pt x="1364827" y="140873"/>
                  <a:pt x="1360976" y="125415"/>
                  <a:pt x="1351280" y="113780"/>
                </a:cubicBezTo>
                <a:cubicBezTo>
                  <a:pt x="1343463" y="104399"/>
                  <a:pt x="1331958" y="98419"/>
                  <a:pt x="1320800" y="93460"/>
                </a:cubicBezTo>
                <a:cubicBezTo>
                  <a:pt x="1302448" y="85303"/>
                  <a:pt x="1244207" y="67527"/>
                  <a:pt x="1219200" y="62980"/>
                </a:cubicBezTo>
                <a:cubicBezTo>
                  <a:pt x="1195639" y="58696"/>
                  <a:pt x="1171787" y="56207"/>
                  <a:pt x="1148080" y="52820"/>
                </a:cubicBezTo>
                <a:cubicBezTo>
                  <a:pt x="1110993" y="40458"/>
                  <a:pt x="1112338" y="39506"/>
                  <a:pt x="1066800" y="32500"/>
                </a:cubicBezTo>
                <a:cubicBezTo>
                  <a:pt x="1039813" y="28348"/>
                  <a:pt x="1012507" y="26492"/>
                  <a:pt x="985520" y="22340"/>
                </a:cubicBezTo>
                <a:cubicBezTo>
                  <a:pt x="968452" y="19714"/>
                  <a:pt x="951653" y="15567"/>
                  <a:pt x="934720" y="12180"/>
                </a:cubicBezTo>
                <a:cubicBezTo>
                  <a:pt x="759054" y="14554"/>
                  <a:pt x="352770" y="-32006"/>
                  <a:pt x="91440" y="42660"/>
                </a:cubicBezTo>
                <a:cubicBezTo>
                  <a:pt x="81142" y="45602"/>
                  <a:pt x="71120" y="49433"/>
                  <a:pt x="60960" y="52820"/>
                </a:cubicBezTo>
                <a:cubicBezTo>
                  <a:pt x="50800" y="62980"/>
                  <a:pt x="39678" y="72262"/>
                  <a:pt x="30480" y="83300"/>
                </a:cubicBezTo>
                <a:cubicBezTo>
                  <a:pt x="15155" y="101690"/>
                  <a:pt x="9918" y="114264"/>
                  <a:pt x="0" y="134100"/>
                </a:cubicBezTo>
              </a:path>
            </a:pathLst>
          </a:custGeom>
          <a:noFill/>
          <a:ln w="19050">
            <a:solidFill>
              <a:srgbClr val="002060"/>
            </a:solidFill>
            <a:prstDash val="sysDot"/>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9" name="Forme libre 68"/>
          <p:cNvSpPr/>
          <p:nvPr/>
        </p:nvSpPr>
        <p:spPr>
          <a:xfrm>
            <a:off x="6187440" y="3326130"/>
            <a:ext cx="205740" cy="60960"/>
          </a:xfrm>
          <a:custGeom>
            <a:avLst/>
            <a:gdLst>
              <a:gd name="connsiteX0" fmla="*/ 274320 w 274320"/>
              <a:gd name="connsiteY0" fmla="*/ 40640 h 81280"/>
              <a:gd name="connsiteX1" fmla="*/ 193040 w 274320"/>
              <a:gd name="connsiteY1" fmla="*/ 60960 h 81280"/>
              <a:gd name="connsiteX2" fmla="*/ 132080 w 274320"/>
              <a:gd name="connsiteY2" fmla="*/ 81280 h 81280"/>
              <a:gd name="connsiteX3" fmla="*/ 50800 w 274320"/>
              <a:gd name="connsiteY3" fmla="*/ 71120 h 81280"/>
              <a:gd name="connsiteX4" fmla="*/ 20320 w 274320"/>
              <a:gd name="connsiteY4" fmla="*/ 60960 h 81280"/>
              <a:gd name="connsiteX5" fmla="*/ 10160 w 274320"/>
              <a:gd name="connsiteY5" fmla="*/ 20320 h 81280"/>
              <a:gd name="connsiteX6" fmla="*/ 0 w 274320"/>
              <a:gd name="connsiteY6" fmla="*/ 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0" h="81280">
                <a:moveTo>
                  <a:pt x="274320" y="40640"/>
                </a:moveTo>
                <a:cubicBezTo>
                  <a:pt x="247227" y="47413"/>
                  <a:pt x="219534" y="52129"/>
                  <a:pt x="193040" y="60960"/>
                </a:cubicBezTo>
                <a:lnTo>
                  <a:pt x="132080" y="81280"/>
                </a:lnTo>
                <a:cubicBezTo>
                  <a:pt x="104987" y="77893"/>
                  <a:pt x="77664" y="76004"/>
                  <a:pt x="50800" y="71120"/>
                </a:cubicBezTo>
                <a:cubicBezTo>
                  <a:pt x="40263" y="69204"/>
                  <a:pt x="27010" y="69323"/>
                  <a:pt x="20320" y="60960"/>
                </a:cubicBezTo>
                <a:cubicBezTo>
                  <a:pt x="11597" y="50056"/>
                  <a:pt x="14576" y="33567"/>
                  <a:pt x="10160" y="20320"/>
                </a:cubicBezTo>
                <a:cubicBezTo>
                  <a:pt x="7765" y="13136"/>
                  <a:pt x="3387" y="6773"/>
                  <a:pt x="0" y="0"/>
                </a:cubicBezTo>
              </a:path>
            </a:pathLst>
          </a:custGeom>
          <a:noFill/>
          <a:ln w="19050">
            <a:solidFill>
              <a:srgbClr val="002060"/>
            </a:solidFill>
            <a:prstDash val="sysDot"/>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45" name="Image 44"/>
          <p:cNvPicPr>
            <a:picLocks noChangeAspect="1"/>
          </p:cNvPicPr>
          <p:nvPr/>
        </p:nvPicPr>
        <p:blipFill>
          <a:blip r:embed="rId9"/>
          <a:stretch>
            <a:fillRect/>
          </a:stretch>
        </p:blipFill>
        <p:spPr>
          <a:xfrm>
            <a:off x="3968179" y="3335102"/>
            <a:ext cx="197129" cy="209450"/>
          </a:xfrm>
          <a:prstGeom prst="rect">
            <a:avLst/>
          </a:prstGeom>
        </p:spPr>
      </p:pic>
      <p:pic>
        <p:nvPicPr>
          <p:cNvPr id="65" name="Image 64"/>
          <p:cNvPicPr>
            <a:picLocks noChangeAspect="1"/>
          </p:cNvPicPr>
          <p:nvPr/>
        </p:nvPicPr>
        <p:blipFill>
          <a:blip r:embed="rId9"/>
          <a:stretch>
            <a:fillRect/>
          </a:stretch>
        </p:blipFill>
        <p:spPr>
          <a:xfrm>
            <a:off x="5617986" y="3684275"/>
            <a:ext cx="197129" cy="209450"/>
          </a:xfrm>
          <a:prstGeom prst="rect">
            <a:avLst/>
          </a:prstGeom>
        </p:spPr>
      </p:pic>
      <p:pic>
        <p:nvPicPr>
          <p:cNvPr id="64" name="Image 63"/>
          <p:cNvPicPr>
            <a:picLocks noChangeAspect="1"/>
          </p:cNvPicPr>
          <p:nvPr/>
        </p:nvPicPr>
        <p:blipFill>
          <a:blip r:embed="rId9"/>
          <a:stretch>
            <a:fillRect/>
          </a:stretch>
        </p:blipFill>
        <p:spPr>
          <a:xfrm>
            <a:off x="4462005" y="2361360"/>
            <a:ext cx="197129" cy="209450"/>
          </a:xfrm>
          <a:prstGeom prst="rect">
            <a:avLst/>
          </a:prstGeom>
        </p:spPr>
      </p:pic>
      <p:sp>
        <p:nvSpPr>
          <p:cNvPr id="61" name="Forme libre 60"/>
          <p:cNvSpPr/>
          <p:nvPr/>
        </p:nvSpPr>
        <p:spPr>
          <a:xfrm>
            <a:off x="5707380" y="3539490"/>
            <a:ext cx="907301" cy="693420"/>
          </a:xfrm>
          <a:custGeom>
            <a:avLst/>
            <a:gdLst>
              <a:gd name="connsiteX0" fmla="*/ 416560 w 1209734"/>
              <a:gd name="connsiteY0" fmla="*/ 314960 h 924560"/>
              <a:gd name="connsiteX1" fmla="*/ 314960 w 1209734"/>
              <a:gd name="connsiteY1" fmla="*/ 314960 h 924560"/>
              <a:gd name="connsiteX2" fmla="*/ 71120 w 1209734"/>
              <a:gd name="connsiteY2" fmla="*/ 325120 h 924560"/>
              <a:gd name="connsiteX3" fmla="*/ 40640 w 1209734"/>
              <a:gd name="connsiteY3" fmla="*/ 345440 h 924560"/>
              <a:gd name="connsiteX4" fmla="*/ 0 w 1209734"/>
              <a:gd name="connsiteY4" fmla="*/ 416560 h 924560"/>
              <a:gd name="connsiteX5" fmla="*/ 10160 w 1209734"/>
              <a:gd name="connsiteY5" fmla="*/ 508000 h 924560"/>
              <a:gd name="connsiteX6" fmla="*/ 91440 w 1209734"/>
              <a:gd name="connsiteY6" fmla="*/ 558800 h 924560"/>
              <a:gd name="connsiteX7" fmla="*/ 182880 w 1209734"/>
              <a:gd name="connsiteY7" fmla="*/ 609600 h 924560"/>
              <a:gd name="connsiteX8" fmla="*/ 223520 w 1209734"/>
              <a:gd name="connsiteY8" fmla="*/ 619760 h 924560"/>
              <a:gd name="connsiteX9" fmla="*/ 274320 w 1209734"/>
              <a:gd name="connsiteY9" fmla="*/ 650240 h 924560"/>
              <a:gd name="connsiteX10" fmla="*/ 345440 w 1209734"/>
              <a:gd name="connsiteY10" fmla="*/ 690880 h 924560"/>
              <a:gd name="connsiteX11" fmla="*/ 386080 w 1209734"/>
              <a:gd name="connsiteY11" fmla="*/ 701040 h 924560"/>
              <a:gd name="connsiteX12" fmla="*/ 447040 w 1209734"/>
              <a:gd name="connsiteY12" fmla="*/ 721360 h 924560"/>
              <a:gd name="connsiteX13" fmla="*/ 701040 w 1209734"/>
              <a:gd name="connsiteY13" fmla="*/ 741680 h 924560"/>
              <a:gd name="connsiteX14" fmla="*/ 772160 w 1209734"/>
              <a:gd name="connsiteY14" fmla="*/ 762000 h 924560"/>
              <a:gd name="connsiteX15" fmla="*/ 812800 w 1209734"/>
              <a:gd name="connsiteY15" fmla="*/ 782320 h 924560"/>
              <a:gd name="connsiteX16" fmla="*/ 863600 w 1209734"/>
              <a:gd name="connsiteY16" fmla="*/ 802640 h 924560"/>
              <a:gd name="connsiteX17" fmla="*/ 934720 w 1209734"/>
              <a:gd name="connsiteY17" fmla="*/ 833120 h 924560"/>
              <a:gd name="connsiteX18" fmla="*/ 965200 w 1209734"/>
              <a:gd name="connsiteY18" fmla="*/ 853440 h 924560"/>
              <a:gd name="connsiteX19" fmla="*/ 995680 w 1209734"/>
              <a:gd name="connsiteY19" fmla="*/ 883920 h 924560"/>
              <a:gd name="connsiteX20" fmla="*/ 1076960 w 1209734"/>
              <a:gd name="connsiteY20" fmla="*/ 924560 h 924560"/>
              <a:gd name="connsiteX21" fmla="*/ 1127760 w 1209734"/>
              <a:gd name="connsiteY21" fmla="*/ 914400 h 924560"/>
              <a:gd name="connsiteX22" fmla="*/ 1178560 w 1209734"/>
              <a:gd name="connsiteY22" fmla="*/ 843280 h 924560"/>
              <a:gd name="connsiteX23" fmla="*/ 1198880 w 1209734"/>
              <a:gd name="connsiteY23" fmla="*/ 802640 h 924560"/>
              <a:gd name="connsiteX24" fmla="*/ 1198880 w 1209734"/>
              <a:gd name="connsiteY24" fmla="*/ 528320 h 924560"/>
              <a:gd name="connsiteX25" fmla="*/ 1188720 w 1209734"/>
              <a:gd name="connsiteY25" fmla="*/ 497840 h 924560"/>
              <a:gd name="connsiteX26" fmla="*/ 1158240 w 1209734"/>
              <a:gd name="connsiteY26" fmla="*/ 396240 h 924560"/>
              <a:gd name="connsiteX27" fmla="*/ 1148080 w 1209734"/>
              <a:gd name="connsiteY27" fmla="*/ 365760 h 924560"/>
              <a:gd name="connsiteX28" fmla="*/ 1117600 w 1209734"/>
              <a:gd name="connsiteY28" fmla="*/ 314960 h 924560"/>
              <a:gd name="connsiteX29" fmla="*/ 1056640 w 1209734"/>
              <a:gd name="connsiteY29" fmla="*/ 182880 h 924560"/>
              <a:gd name="connsiteX30" fmla="*/ 1046480 w 1209734"/>
              <a:gd name="connsiteY30" fmla="*/ 142240 h 924560"/>
              <a:gd name="connsiteX31" fmla="*/ 985520 w 1209734"/>
              <a:gd name="connsiteY31" fmla="*/ 50800 h 924560"/>
              <a:gd name="connsiteX32" fmla="*/ 965200 w 1209734"/>
              <a:gd name="connsiteY32" fmla="*/ 20320 h 924560"/>
              <a:gd name="connsiteX33" fmla="*/ 894080 w 1209734"/>
              <a:gd name="connsiteY33" fmla="*/ 0 h 924560"/>
              <a:gd name="connsiteX34" fmla="*/ 772160 w 1209734"/>
              <a:gd name="connsiteY34" fmla="*/ 10160 h 924560"/>
              <a:gd name="connsiteX35" fmla="*/ 680720 w 1209734"/>
              <a:gd name="connsiteY35" fmla="*/ 81280 h 924560"/>
              <a:gd name="connsiteX36" fmla="*/ 640080 w 1209734"/>
              <a:gd name="connsiteY36" fmla="*/ 111760 h 924560"/>
              <a:gd name="connsiteX37" fmla="*/ 619760 w 1209734"/>
              <a:gd name="connsiteY37" fmla="*/ 142240 h 924560"/>
              <a:gd name="connsiteX38" fmla="*/ 558800 w 1209734"/>
              <a:gd name="connsiteY38" fmla="*/ 193040 h 924560"/>
              <a:gd name="connsiteX39" fmla="*/ 477520 w 1209734"/>
              <a:gd name="connsiteY39" fmla="*/ 284480 h 924560"/>
              <a:gd name="connsiteX40" fmla="*/ 457200 w 1209734"/>
              <a:gd name="connsiteY40" fmla="*/ 345440 h 924560"/>
              <a:gd name="connsiteX41" fmla="*/ 619760 w 1209734"/>
              <a:gd name="connsiteY41" fmla="*/ 375920 h 924560"/>
              <a:gd name="connsiteX42" fmla="*/ 1178560 w 1209734"/>
              <a:gd name="connsiteY42" fmla="*/ 406400 h 924560"/>
              <a:gd name="connsiteX43" fmla="*/ 1188720 w 1209734"/>
              <a:gd name="connsiteY43" fmla="*/ 436880 h 924560"/>
              <a:gd name="connsiteX44" fmla="*/ 1117600 w 1209734"/>
              <a:gd name="connsiteY44" fmla="*/ 558800 h 924560"/>
              <a:gd name="connsiteX45" fmla="*/ 1076960 w 1209734"/>
              <a:gd name="connsiteY45" fmla="*/ 589280 h 924560"/>
              <a:gd name="connsiteX46" fmla="*/ 995680 w 1209734"/>
              <a:gd name="connsiteY46" fmla="*/ 629920 h 924560"/>
              <a:gd name="connsiteX47" fmla="*/ 904240 w 1209734"/>
              <a:gd name="connsiteY47" fmla="*/ 660400 h 924560"/>
              <a:gd name="connsiteX48" fmla="*/ 721360 w 1209734"/>
              <a:gd name="connsiteY48" fmla="*/ 670560 h 924560"/>
              <a:gd name="connsiteX49" fmla="*/ 487680 w 1209734"/>
              <a:gd name="connsiteY49" fmla="*/ 680720 h 924560"/>
              <a:gd name="connsiteX50" fmla="*/ 457200 w 1209734"/>
              <a:gd name="connsiteY50" fmla="*/ 426720 h 924560"/>
              <a:gd name="connsiteX51" fmla="*/ 467360 w 1209734"/>
              <a:gd name="connsiteY51" fmla="*/ 365760 h 924560"/>
              <a:gd name="connsiteX52" fmla="*/ 589280 w 1209734"/>
              <a:gd name="connsiteY52" fmla="*/ 396240 h 924560"/>
              <a:gd name="connsiteX53" fmla="*/ 629920 w 1209734"/>
              <a:gd name="connsiteY53" fmla="*/ 416560 h 924560"/>
              <a:gd name="connsiteX54" fmla="*/ 690880 w 1209734"/>
              <a:gd name="connsiteY54" fmla="*/ 457200 h 924560"/>
              <a:gd name="connsiteX55" fmla="*/ 751840 w 1209734"/>
              <a:gd name="connsiteY55" fmla="*/ 497840 h 924560"/>
              <a:gd name="connsiteX56" fmla="*/ 782320 w 1209734"/>
              <a:gd name="connsiteY56" fmla="*/ 518160 h 924560"/>
              <a:gd name="connsiteX57" fmla="*/ 812800 w 1209734"/>
              <a:gd name="connsiteY57" fmla="*/ 538480 h 924560"/>
              <a:gd name="connsiteX58" fmla="*/ 965200 w 1209734"/>
              <a:gd name="connsiteY58" fmla="*/ 619760 h 924560"/>
              <a:gd name="connsiteX59" fmla="*/ 1026160 w 1209734"/>
              <a:gd name="connsiteY59" fmla="*/ 680720 h 924560"/>
              <a:gd name="connsiteX60" fmla="*/ 1056640 w 1209734"/>
              <a:gd name="connsiteY60" fmla="*/ 711200 h 924560"/>
              <a:gd name="connsiteX61" fmla="*/ 1087120 w 1209734"/>
              <a:gd name="connsiteY61" fmla="*/ 751840 h 924560"/>
              <a:gd name="connsiteX62" fmla="*/ 1097280 w 1209734"/>
              <a:gd name="connsiteY62" fmla="*/ 782320 h 924560"/>
              <a:gd name="connsiteX63" fmla="*/ 1087120 w 1209734"/>
              <a:gd name="connsiteY63" fmla="*/ 873760 h 924560"/>
              <a:gd name="connsiteX64" fmla="*/ 1087120 w 1209734"/>
              <a:gd name="connsiteY64" fmla="*/ 904240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09734" h="924560">
                <a:moveTo>
                  <a:pt x="416560" y="314960"/>
                </a:moveTo>
                <a:cubicBezTo>
                  <a:pt x="322163" y="338559"/>
                  <a:pt x="439516" y="314960"/>
                  <a:pt x="314960" y="314960"/>
                </a:cubicBezTo>
                <a:cubicBezTo>
                  <a:pt x="233609" y="314960"/>
                  <a:pt x="152400" y="321733"/>
                  <a:pt x="71120" y="325120"/>
                </a:cubicBezTo>
                <a:cubicBezTo>
                  <a:pt x="60960" y="331893"/>
                  <a:pt x="49274" y="336806"/>
                  <a:pt x="40640" y="345440"/>
                </a:cubicBezTo>
                <a:cubicBezTo>
                  <a:pt x="9885" y="376195"/>
                  <a:pt x="11625" y="381686"/>
                  <a:pt x="0" y="416560"/>
                </a:cubicBezTo>
                <a:cubicBezTo>
                  <a:pt x="3387" y="447040"/>
                  <a:pt x="-1635" y="479691"/>
                  <a:pt x="10160" y="508000"/>
                </a:cubicBezTo>
                <a:cubicBezTo>
                  <a:pt x="17600" y="525857"/>
                  <a:pt x="76186" y="550326"/>
                  <a:pt x="91440" y="558800"/>
                </a:cubicBezTo>
                <a:cubicBezTo>
                  <a:pt x="118301" y="573723"/>
                  <a:pt x="152898" y="598357"/>
                  <a:pt x="182880" y="609600"/>
                </a:cubicBezTo>
                <a:cubicBezTo>
                  <a:pt x="195955" y="614503"/>
                  <a:pt x="209973" y="616373"/>
                  <a:pt x="223520" y="619760"/>
                </a:cubicBezTo>
                <a:cubicBezTo>
                  <a:pt x="240453" y="629920"/>
                  <a:pt x="257574" y="639774"/>
                  <a:pt x="274320" y="650240"/>
                </a:cubicBezTo>
                <a:cubicBezTo>
                  <a:pt x="303797" y="668663"/>
                  <a:pt x="310753" y="677872"/>
                  <a:pt x="345440" y="690880"/>
                </a:cubicBezTo>
                <a:cubicBezTo>
                  <a:pt x="358515" y="695783"/>
                  <a:pt x="372705" y="697028"/>
                  <a:pt x="386080" y="701040"/>
                </a:cubicBezTo>
                <a:cubicBezTo>
                  <a:pt x="406596" y="707195"/>
                  <a:pt x="425912" y="717839"/>
                  <a:pt x="447040" y="721360"/>
                </a:cubicBezTo>
                <a:cubicBezTo>
                  <a:pt x="571559" y="742113"/>
                  <a:pt x="487428" y="730437"/>
                  <a:pt x="701040" y="741680"/>
                </a:cubicBezTo>
                <a:cubicBezTo>
                  <a:pt x="721663" y="746836"/>
                  <a:pt x="751754" y="753255"/>
                  <a:pt x="772160" y="762000"/>
                </a:cubicBezTo>
                <a:cubicBezTo>
                  <a:pt x="786081" y="767966"/>
                  <a:pt x="798960" y="776169"/>
                  <a:pt x="812800" y="782320"/>
                </a:cubicBezTo>
                <a:cubicBezTo>
                  <a:pt x="829466" y="789727"/>
                  <a:pt x="847288" y="794484"/>
                  <a:pt x="863600" y="802640"/>
                </a:cubicBezTo>
                <a:cubicBezTo>
                  <a:pt x="933764" y="837722"/>
                  <a:pt x="850140" y="811975"/>
                  <a:pt x="934720" y="833120"/>
                </a:cubicBezTo>
                <a:cubicBezTo>
                  <a:pt x="944880" y="839893"/>
                  <a:pt x="955819" y="845623"/>
                  <a:pt x="965200" y="853440"/>
                </a:cubicBezTo>
                <a:cubicBezTo>
                  <a:pt x="976238" y="862638"/>
                  <a:pt x="983558" y="876206"/>
                  <a:pt x="995680" y="883920"/>
                </a:cubicBezTo>
                <a:cubicBezTo>
                  <a:pt x="1021236" y="900183"/>
                  <a:pt x="1076960" y="924560"/>
                  <a:pt x="1076960" y="924560"/>
                </a:cubicBezTo>
                <a:cubicBezTo>
                  <a:pt x="1093893" y="921173"/>
                  <a:pt x="1112664" y="922786"/>
                  <a:pt x="1127760" y="914400"/>
                </a:cubicBezTo>
                <a:cubicBezTo>
                  <a:pt x="1174799" y="888267"/>
                  <a:pt x="1162998" y="879592"/>
                  <a:pt x="1178560" y="843280"/>
                </a:cubicBezTo>
                <a:cubicBezTo>
                  <a:pt x="1184526" y="829359"/>
                  <a:pt x="1192107" y="816187"/>
                  <a:pt x="1198880" y="802640"/>
                </a:cubicBezTo>
                <a:cubicBezTo>
                  <a:pt x="1211226" y="666833"/>
                  <a:pt x="1215335" y="684640"/>
                  <a:pt x="1198880" y="528320"/>
                </a:cubicBezTo>
                <a:cubicBezTo>
                  <a:pt x="1197759" y="517669"/>
                  <a:pt x="1191662" y="508138"/>
                  <a:pt x="1188720" y="497840"/>
                </a:cubicBezTo>
                <a:cubicBezTo>
                  <a:pt x="1158010" y="390356"/>
                  <a:pt x="1206529" y="541107"/>
                  <a:pt x="1158240" y="396240"/>
                </a:cubicBezTo>
                <a:cubicBezTo>
                  <a:pt x="1154853" y="386080"/>
                  <a:pt x="1153590" y="374943"/>
                  <a:pt x="1148080" y="365760"/>
                </a:cubicBezTo>
                <a:cubicBezTo>
                  <a:pt x="1137920" y="348827"/>
                  <a:pt x="1125951" y="332855"/>
                  <a:pt x="1117600" y="314960"/>
                </a:cubicBezTo>
                <a:cubicBezTo>
                  <a:pt x="1047328" y="164377"/>
                  <a:pt x="1105595" y="256312"/>
                  <a:pt x="1056640" y="182880"/>
                </a:cubicBezTo>
                <a:cubicBezTo>
                  <a:pt x="1053253" y="169333"/>
                  <a:pt x="1052151" y="155000"/>
                  <a:pt x="1046480" y="142240"/>
                </a:cubicBezTo>
                <a:cubicBezTo>
                  <a:pt x="1030313" y="105864"/>
                  <a:pt x="1008105" y="82419"/>
                  <a:pt x="985520" y="50800"/>
                </a:cubicBezTo>
                <a:cubicBezTo>
                  <a:pt x="978423" y="40864"/>
                  <a:pt x="974735" y="27948"/>
                  <a:pt x="965200" y="20320"/>
                </a:cubicBezTo>
                <a:cubicBezTo>
                  <a:pt x="958575" y="15020"/>
                  <a:pt x="896735" y="664"/>
                  <a:pt x="894080" y="0"/>
                </a:cubicBezTo>
                <a:cubicBezTo>
                  <a:pt x="853440" y="3387"/>
                  <a:pt x="811453" y="-755"/>
                  <a:pt x="772160" y="10160"/>
                </a:cubicBezTo>
                <a:cubicBezTo>
                  <a:pt x="728177" y="22378"/>
                  <a:pt x="711447" y="54943"/>
                  <a:pt x="680720" y="81280"/>
                </a:cubicBezTo>
                <a:cubicBezTo>
                  <a:pt x="667863" y="92300"/>
                  <a:pt x="652054" y="99786"/>
                  <a:pt x="640080" y="111760"/>
                </a:cubicBezTo>
                <a:cubicBezTo>
                  <a:pt x="631446" y="120394"/>
                  <a:pt x="628394" y="133606"/>
                  <a:pt x="619760" y="142240"/>
                </a:cubicBezTo>
                <a:cubicBezTo>
                  <a:pt x="511550" y="250450"/>
                  <a:pt x="675311" y="59884"/>
                  <a:pt x="558800" y="193040"/>
                </a:cubicBezTo>
                <a:cubicBezTo>
                  <a:pt x="466736" y="298256"/>
                  <a:pt x="568351" y="193649"/>
                  <a:pt x="477520" y="284480"/>
                </a:cubicBezTo>
                <a:cubicBezTo>
                  <a:pt x="470747" y="304800"/>
                  <a:pt x="436420" y="340245"/>
                  <a:pt x="457200" y="345440"/>
                </a:cubicBezTo>
                <a:cubicBezTo>
                  <a:pt x="551034" y="368899"/>
                  <a:pt x="524392" y="365702"/>
                  <a:pt x="619760" y="375920"/>
                </a:cubicBezTo>
                <a:cubicBezTo>
                  <a:pt x="911754" y="407205"/>
                  <a:pt x="805783" y="395749"/>
                  <a:pt x="1178560" y="406400"/>
                </a:cubicBezTo>
                <a:cubicBezTo>
                  <a:pt x="1181947" y="416560"/>
                  <a:pt x="1188720" y="426170"/>
                  <a:pt x="1188720" y="436880"/>
                </a:cubicBezTo>
                <a:cubicBezTo>
                  <a:pt x="1188720" y="501487"/>
                  <a:pt x="1172363" y="517727"/>
                  <a:pt x="1117600" y="558800"/>
                </a:cubicBezTo>
                <a:cubicBezTo>
                  <a:pt x="1104053" y="568960"/>
                  <a:pt x="1091587" y="580748"/>
                  <a:pt x="1076960" y="589280"/>
                </a:cubicBezTo>
                <a:cubicBezTo>
                  <a:pt x="1050795" y="604543"/>
                  <a:pt x="1022773" y="616373"/>
                  <a:pt x="995680" y="629920"/>
                </a:cubicBezTo>
                <a:cubicBezTo>
                  <a:pt x="955353" y="650083"/>
                  <a:pt x="951924" y="656254"/>
                  <a:pt x="904240" y="660400"/>
                </a:cubicBezTo>
                <a:cubicBezTo>
                  <a:pt x="843416" y="665689"/>
                  <a:pt x="782320" y="667173"/>
                  <a:pt x="721360" y="670560"/>
                </a:cubicBezTo>
                <a:cubicBezTo>
                  <a:pt x="548761" y="695217"/>
                  <a:pt x="626722" y="696169"/>
                  <a:pt x="487680" y="680720"/>
                </a:cubicBezTo>
                <a:cubicBezTo>
                  <a:pt x="446984" y="558631"/>
                  <a:pt x="468486" y="641150"/>
                  <a:pt x="457200" y="426720"/>
                </a:cubicBezTo>
                <a:cubicBezTo>
                  <a:pt x="460587" y="406400"/>
                  <a:pt x="448935" y="374973"/>
                  <a:pt x="467360" y="365760"/>
                </a:cubicBezTo>
                <a:cubicBezTo>
                  <a:pt x="524360" y="337260"/>
                  <a:pt x="551828" y="374839"/>
                  <a:pt x="589280" y="396240"/>
                </a:cubicBezTo>
                <a:cubicBezTo>
                  <a:pt x="602430" y="403754"/>
                  <a:pt x="616933" y="408768"/>
                  <a:pt x="629920" y="416560"/>
                </a:cubicBezTo>
                <a:cubicBezTo>
                  <a:pt x="650861" y="429125"/>
                  <a:pt x="670560" y="443653"/>
                  <a:pt x="690880" y="457200"/>
                </a:cubicBezTo>
                <a:lnTo>
                  <a:pt x="751840" y="497840"/>
                </a:lnTo>
                <a:lnTo>
                  <a:pt x="782320" y="518160"/>
                </a:lnTo>
                <a:cubicBezTo>
                  <a:pt x="792480" y="524933"/>
                  <a:pt x="801463" y="533945"/>
                  <a:pt x="812800" y="538480"/>
                </a:cubicBezTo>
                <a:cubicBezTo>
                  <a:pt x="864178" y="559031"/>
                  <a:pt x="926120" y="580680"/>
                  <a:pt x="965200" y="619760"/>
                </a:cubicBezTo>
                <a:lnTo>
                  <a:pt x="1026160" y="680720"/>
                </a:lnTo>
                <a:cubicBezTo>
                  <a:pt x="1036320" y="690880"/>
                  <a:pt x="1048019" y="699705"/>
                  <a:pt x="1056640" y="711200"/>
                </a:cubicBezTo>
                <a:lnTo>
                  <a:pt x="1087120" y="751840"/>
                </a:lnTo>
                <a:cubicBezTo>
                  <a:pt x="1090507" y="762000"/>
                  <a:pt x="1097280" y="771610"/>
                  <a:pt x="1097280" y="782320"/>
                </a:cubicBezTo>
                <a:cubicBezTo>
                  <a:pt x="1097280" y="812988"/>
                  <a:pt x="1089667" y="843198"/>
                  <a:pt x="1087120" y="873760"/>
                </a:cubicBezTo>
                <a:cubicBezTo>
                  <a:pt x="1086276" y="883885"/>
                  <a:pt x="1087120" y="894080"/>
                  <a:pt x="1087120" y="904240"/>
                </a:cubicBezTo>
              </a:path>
            </a:pathLst>
          </a:custGeom>
          <a:noFill/>
          <a:ln w="1905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6" name="Forme libre 65"/>
          <p:cNvSpPr/>
          <p:nvPr/>
        </p:nvSpPr>
        <p:spPr>
          <a:xfrm>
            <a:off x="3703255" y="2041190"/>
            <a:ext cx="892448" cy="806753"/>
          </a:xfrm>
          <a:custGeom>
            <a:avLst/>
            <a:gdLst>
              <a:gd name="connsiteX0" fmla="*/ 630007 w 1189931"/>
              <a:gd name="connsiteY0" fmla="*/ 565173 h 1075670"/>
              <a:gd name="connsiteX1" fmla="*/ 721447 w 1189931"/>
              <a:gd name="connsiteY1" fmla="*/ 168933 h 1075670"/>
              <a:gd name="connsiteX2" fmla="*/ 751927 w 1189931"/>
              <a:gd name="connsiteY2" fmla="*/ 77493 h 1075670"/>
              <a:gd name="connsiteX3" fmla="*/ 782407 w 1189931"/>
              <a:gd name="connsiteY3" fmla="*/ 6373 h 1075670"/>
              <a:gd name="connsiteX4" fmla="*/ 690967 w 1189931"/>
              <a:gd name="connsiteY4" fmla="*/ 26693 h 1075670"/>
              <a:gd name="connsiteX5" fmla="*/ 619847 w 1189931"/>
              <a:gd name="connsiteY5" fmla="*/ 57173 h 1075670"/>
              <a:gd name="connsiteX6" fmla="*/ 528407 w 1189931"/>
              <a:gd name="connsiteY6" fmla="*/ 97813 h 1075670"/>
              <a:gd name="connsiteX7" fmla="*/ 416647 w 1189931"/>
              <a:gd name="connsiteY7" fmla="*/ 168933 h 1075670"/>
              <a:gd name="connsiteX8" fmla="*/ 335367 w 1189931"/>
              <a:gd name="connsiteY8" fmla="*/ 199413 h 1075670"/>
              <a:gd name="connsiteX9" fmla="*/ 274407 w 1189931"/>
              <a:gd name="connsiteY9" fmla="*/ 240053 h 1075670"/>
              <a:gd name="connsiteX10" fmla="*/ 213447 w 1189931"/>
              <a:gd name="connsiteY10" fmla="*/ 301013 h 1075670"/>
              <a:gd name="connsiteX11" fmla="*/ 152487 w 1189931"/>
              <a:gd name="connsiteY11" fmla="*/ 402613 h 1075670"/>
              <a:gd name="connsiteX12" fmla="*/ 91527 w 1189931"/>
              <a:gd name="connsiteY12" fmla="*/ 463573 h 1075670"/>
              <a:gd name="connsiteX13" fmla="*/ 71207 w 1189931"/>
              <a:gd name="connsiteY13" fmla="*/ 504213 h 1075670"/>
              <a:gd name="connsiteX14" fmla="*/ 10247 w 1189931"/>
              <a:gd name="connsiteY14" fmla="*/ 585493 h 1075670"/>
              <a:gd name="connsiteX15" fmla="*/ 30567 w 1189931"/>
              <a:gd name="connsiteY15" fmla="*/ 636293 h 1075670"/>
              <a:gd name="connsiteX16" fmla="*/ 284567 w 1189931"/>
              <a:gd name="connsiteY16" fmla="*/ 626133 h 1075670"/>
              <a:gd name="connsiteX17" fmla="*/ 345527 w 1189931"/>
              <a:gd name="connsiteY17" fmla="*/ 615973 h 1075670"/>
              <a:gd name="connsiteX18" fmla="*/ 386167 w 1189931"/>
              <a:gd name="connsiteY18" fmla="*/ 605813 h 1075670"/>
              <a:gd name="connsiteX19" fmla="*/ 467447 w 1189931"/>
              <a:gd name="connsiteY19" fmla="*/ 595653 h 1075670"/>
              <a:gd name="connsiteX20" fmla="*/ 609687 w 1189931"/>
              <a:gd name="connsiteY20" fmla="*/ 605813 h 1075670"/>
              <a:gd name="connsiteX21" fmla="*/ 172807 w 1189931"/>
              <a:gd name="connsiteY21" fmla="*/ 615973 h 1075670"/>
              <a:gd name="connsiteX22" fmla="*/ 111847 w 1189931"/>
              <a:gd name="connsiteY22" fmla="*/ 636293 h 1075670"/>
              <a:gd name="connsiteX23" fmla="*/ 81367 w 1189931"/>
              <a:gd name="connsiteY23" fmla="*/ 646453 h 1075670"/>
              <a:gd name="connsiteX24" fmla="*/ 50887 w 1189931"/>
              <a:gd name="connsiteY24" fmla="*/ 656613 h 1075670"/>
              <a:gd name="connsiteX25" fmla="*/ 20407 w 1189931"/>
              <a:gd name="connsiteY25" fmla="*/ 676933 h 1075670"/>
              <a:gd name="connsiteX26" fmla="*/ 122007 w 1189931"/>
              <a:gd name="connsiteY26" fmla="*/ 788693 h 1075670"/>
              <a:gd name="connsiteX27" fmla="*/ 182967 w 1189931"/>
              <a:gd name="connsiteY27" fmla="*/ 849653 h 1075670"/>
              <a:gd name="connsiteX28" fmla="*/ 213447 w 1189931"/>
              <a:gd name="connsiteY28" fmla="*/ 859813 h 1075670"/>
              <a:gd name="connsiteX29" fmla="*/ 274407 w 1189931"/>
              <a:gd name="connsiteY29" fmla="*/ 900453 h 1075670"/>
              <a:gd name="connsiteX30" fmla="*/ 386167 w 1189931"/>
              <a:gd name="connsiteY30" fmla="*/ 941093 h 1075670"/>
              <a:gd name="connsiteX31" fmla="*/ 416647 w 1189931"/>
              <a:gd name="connsiteY31" fmla="*/ 951253 h 1075670"/>
              <a:gd name="connsiteX32" fmla="*/ 447127 w 1189931"/>
              <a:gd name="connsiteY32" fmla="*/ 971573 h 1075670"/>
              <a:gd name="connsiteX33" fmla="*/ 487767 w 1189931"/>
              <a:gd name="connsiteY33" fmla="*/ 981733 h 1075670"/>
              <a:gd name="connsiteX34" fmla="*/ 518247 w 1189931"/>
              <a:gd name="connsiteY34" fmla="*/ 991893 h 1075670"/>
              <a:gd name="connsiteX35" fmla="*/ 548727 w 1189931"/>
              <a:gd name="connsiteY35" fmla="*/ 961413 h 1075670"/>
              <a:gd name="connsiteX36" fmla="*/ 558887 w 1189931"/>
              <a:gd name="connsiteY36" fmla="*/ 910613 h 1075670"/>
              <a:gd name="connsiteX37" fmla="*/ 579207 w 1189931"/>
              <a:gd name="connsiteY37" fmla="*/ 656613 h 1075670"/>
              <a:gd name="connsiteX38" fmla="*/ 589367 w 1189931"/>
              <a:gd name="connsiteY38" fmla="*/ 626133 h 1075670"/>
              <a:gd name="connsiteX39" fmla="*/ 721447 w 1189931"/>
              <a:gd name="connsiteY39" fmla="*/ 788693 h 1075670"/>
              <a:gd name="connsiteX40" fmla="*/ 751927 w 1189931"/>
              <a:gd name="connsiteY40" fmla="*/ 829333 h 1075670"/>
              <a:gd name="connsiteX41" fmla="*/ 812887 w 1189931"/>
              <a:gd name="connsiteY41" fmla="*/ 910613 h 1075670"/>
              <a:gd name="connsiteX42" fmla="*/ 904327 w 1189931"/>
              <a:gd name="connsiteY42" fmla="*/ 981733 h 1075670"/>
              <a:gd name="connsiteX43" fmla="*/ 944967 w 1189931"/>
              <a:gd name="connsiteY43" fmla="*/ 1042693 h 1075670"/>
              <a:gd name="connsiteX44" fmla="*/ 975447 w 1189931"/>
              <a:gd name="connsiteY44" fmla="*/ 1063013 h 1075670"/>
              <a:gd name="connsiteX45" fmla="*/ 558887 w 1189931"/>
              <a:gd name="connsiteY45" fmla="*/ 1052853 h 1075670"/>
              <a:gd name="connsiteX46" fmla="*/ 487767 w 1189931"/>
              <a:gd name="connsiteY46" fmla="*/ 1032533 h 1075670"/>
              <a:gd name="connsiteX47" fmla="*/ 457287 w 1189931"/>
              <a:gd name="connsiteY47" fmla="*/ 1012213 h 1075670"/>
              <a:gd name="connsiteX48" fmla="*/ 477607 w 1189931"/>
              <a:gd name="connsiteY48" fmla="*/ 951253 h 1075670"/>
              <a:gd name="connsiteX49" fmla="*/ 528407 w 1189931"/>
              <a:gd name="connsiteY49" fmla="*/ 869973 h 1075670"/>
              <a:gd name="connsiteX50" fmla="*/ 548727 w 1189931"/>
              <a:gd name="connsiteY50" fmla="*/ 809013 h 1075670"/>
              <a:gd name="connsiteX51" fmla="*/ 569047 w 1189931"/>
              <a:gd name="connsiteY51" fmla="*/ 737893 h 1075670"/>
              <a:gd name="connsiteX52" fmla="*/ 579207 w 1189931"/>
              <a:gd name="connsiteY52" fmla="*/ 707413 h 1075670"/>
              <a:gd name="connsiteX53" fmla="*/ 609687 w 1189931"/>
              <a:gd name="connsiteY53" fmla="*/ 636293 h 1075670"/>
              <a:gd name="connsiteX54" fmla="*/ 670647 w 1189931"/>
              <a:gd name="connsiteY54" fmla="*/ 615973 h 1075670"/>
              <a:gd name="connsiteX55" fmla="*/ 833207 w 1189931"/>
              <a:gd name="connsiteY55" fmla="*/ 595653 h 1075670"/>
              <a:gd name="connsiteX56" fmla="*/ 1178647 w 1189931"/>
              <a:gd name="connsiteY56" fmla="*/ 605813 h 1075670"/>
              <a:gd name="connsiteX57" fmla="*/ 1188807 w 1189931"/>
              <a:gd name="connsiteY57" fmla="*/ 646453 h 1075670"/>
              <a:gd name="connsiteX58" fmla="*/ 1148167 w 1189931"/>
              <a:gd name="connsiteY58" fmla="*/ 737893 h 1075670"/>
              <a:gd name="connsiteX59" fmla="*/ 1138007 w 1189931"/>
              <a:gd name="connsiteY59" fmla="*/ 768373 h 1075670"/>
              <a:gd name="connsiteX60" fmla="*/ 1117687 w 1189931"/>
              <a:gd name="connsiteY60" fmla="*/ 798853 h 1075670"/>
              <a:gd name="connsiteX61" fmla="*/ 1087207 w 1189931"/>
              <a:gd name="connsiteY61" fmla="*/ 880133 h 1075670"/>
              <a:gd name="connsiteX62" fmla="*/ 1056727 w 1189931"/>
              <a:gd name="connsiteY62" fmla="*/ 981733 h 1075670"/>
              <a:gd name="connsiteX63" fmla="*/ 1016087 w 1189931"/>
              <a:gd name="connsiteY63" fmla="*/ 1042693 h 1075670"/>
              <a:gd name="connsiteX64" fmla="*/ 995767 w 1189931"/>
              <a:gd name="connsiteY64" fmla="*/ 1073173 h 1075670"/>
              <a:gd name="connsiteX65" fmla="*/ 1026247 w 1189931"/>
              <a:gd name="connsiteY65" fmla="*/ 1012213 h 1075670"/>
              <a:gd name="connsiteX66" fmla="*/ 1087207 w 1189931"/>
              <a:gd name="connsiteY66" fmla="*/ 930933 h 1075670"/>
              <a:gd name="connsiteX67" fmla="*/ 1138007 w 1189931"/>
              <a:gd name="connsiteY67" fmla="*/ 839493 h 1075670"/>
              <a:gd name="connsiteX68" fmla="*/ 1148167 w 1189931"/>
              <a:gd name="connsiteY68" fmla="*/ 809013 h 1075670"/>
              <a:gd name="connsiteX69" fmla="*/ 1168487 w 1189931"/>
              <a:gd name="connsiteY69" fmla="*/ 707413 h 1075670"/>
              <a:gd name="connsiteX70" fmla="*/ 1178647 w 1189931"/>
              <a:gd name="connsiteY70" fmla="*/ 666773 h 1075670"/>
              <a:gd name="connsiteX71" fmla="*/ 1168487 w 1189931"/>
              <a:gd name="connsiteY71" fmla="*/ 534693 h 1075670"/>
              <a:gd name="connsiteX72" fmla="*/ 1097367 w 1189931"/>
              <a:gd name="connsiteY72" fmla="*/ 392453 h 1075670"/>
              <a:gd name="connsiteX73" fmla="*/ 1077047 w 1189931"/>
              <a:gd name="connsiteY73" fmla="*/ 321333 h 1075670"/>
              <a:gd name="connsiteX74" fmla="*/ 1056727 w 1189931"/>
              <a:gd name="connsiteY74" fmla="*/ 280693 h 1075670"/>
              <a:gd name="connsiteX75" fmla="*/ 1036407 w 1189931"/>
              <a:gd name="connsiteY75" fmla="*/ 250213 h 1075670"/>
              <a:gd name="connsiteX76" fmla="*/ 1005927 w 1189931"/>
              <a:gd name="connsiteY76" fmla="*/ 209573 h 1075670"/>
              <a:gd name="connsiteX77" fmla="*/ 924647 w 1189931"/>
              <a:gd name="connsiteY77" fmla="*/ 87653 h 1075670"/>
              <a:gd name="connsiteX78" fmla="*/ 884007 w 1189931"/>
              <a:gd name="connsiteY78" fmla="*/ 67333 h 1075670"/>
              <a:gd name="connsiteX79" fmla="*/ 853527 w 1189931"/>
              <a:gd name="connsiteY79" fmla="*/ 57173 h 1075670"/>
              <a:gd name="connsiteX80" fmla="*/ 772247 w 1189931"/>
              <a:gd name="connsiteY80" fmla="*/ 57173 h 107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189931" h="1075670">
                <a:moveTo>
                  <a:pt x="630007" y="565173"/>
                </a:moveTo>
                <a:cubicBezTo>
                  <a:pt x="663898" y="407013"/>
                  <a:pt x="679449" y="308925"/>
                  <a:pt x="721447" y="168933"/>
                </a:cubicBezTo>
                <a:cubicBezTo>
                  <a:pt x="730679" y="138159"/>
                  <a:pt x="740646" y="107576"/>
                  <a:pt x="751927" y="77493"/>
                </a:cubicBezTo>
                <a:cubicBezTo>
                  <a:pt x="760983" y="53343"/>
                  <a:pt x="802221" y="22885"/>
                  <a:pt x="782407" y="6373"/>
                </a:cubicBezTo>
                <a:cubicBezTo>
                  <a:pt x="758420" y="-13616"/>
                  <a:pt x="721258" y="19120"/>
                  <a:pt x="690967" y="26693"/>
                </a:cubicBezTo>
                <a:cubicBezTo>
                  <a:pt x="652844" y="36224"/>
                  <a:pt x="660555" y="39727"/>
                  <a:pt x="619847" y="57173"/>
                </a:cubicBezTo>
                <a:cubicBezTo>
                  <a:pt x="553699" y="85522"/>
                  <a:pt x="628888" y="39199"/>
                  <a:pt x="528407" y="97813"/>
                </a:cubicBezTo>
                <a:cubicBezTo>
                  <a:pt x="519856" y="102801"/>
                  <a:pt x="432724" y="163574"/>
                  <a:pt x="416647" y="168933"/>
                </a:cubicBezTo>
                <a:cubicBezTo>
                  <a:pt x="393324" y="176707"/>
                  <a:pt x="354458" y="189000"/>
                  <a:pt x="335367" y="199413"/>
                </a:cubicBezTo>
                <a:cubicBezTo>
                  <a:pt x="313927" y="211107"/>
                  <a:pt x="291676" y="222784"/>
                  <a:pt x="274407" y="240053"/>
                </a:cubicBezTo>
                <a:cubicBezTo>
                  <a:pt x="254087" y="260373"/>
                  <a:pt x="228232" y="276371"/>
                  <a:pt x="213447" y="301013"/>
                </a:cubicBezTo>
                <a:cubicBezTo>
                  <a:pt x="193127" y="334880"/>
                  <a:pt x="180414" y="374686"/>
                  <a:pt x="152487" y="402613"/>
                </a:cubicBezTo>
                <a:cubicBezTo>
                  <a:pt x="132167" y="422933"/>
                  <a:pt x="109479" y="441133"/>
                  <a:pt x="91527" y="463573"/>
                </a:cubicBezTo>
                <a:cubicBezTo>
                  <a:pt x="82066" y="475400"/>
                  <a:pt x="78721" y="491063"/>
                  <a:pt x="71207" y="504213"/>
                </a:cubicBezTo>
                <a:cubicBezTo>
                  <a:pt x="55033" y="532518"/>
                  <a:pt x="29791" y="561063"/>
                  <a:pt x="10247" y="585493"/>
                </a:cubicBezTo>
                <a:cubicBezTo>
                  <a:pt x="3406" y="606015"/>
                  <a:pt x="-17011" y="634594"/>
                  <a:pt x="30567" y="636293"/>
                </a:cubicBezTo>
                <a:lnTo>
                  <a:pt x="284567" y="626133"/>
                </a:lnTo>
                <a:cubicBezTo>
                  <a:pt x="304887" y="622746"/>
                  <a:pt x="325327" y="620013"/>
                  <a:pt x="345527" y="615973"/>
                </a:cubicBezTo>
                <a:cubicBezTo>
                  <a:pt x="359219" y="613235"/>
                  <a:pt x="372393" y="608109"/>
                  <a:pt x="386167" y="605813"/>
                </a:cubicBezTo>
                <a:cubicBezTo>
                  <a:pt x="413100" y="601324"/>
                  <a:pt x="440354" y="599040"/>
                  <a:pt x="467447" y="595653"/>
                </a:cubicBezTo>
                <a:cubicBezTo>
                  <a:pt x="514860" y="599040"/>
                  <a:pt x="657108" y="602543"/>
                  <a:pt x="609687" y="605813"/>
                </a:cubicBezTo>
                <a:cubicBezTo>
                  <a:pt x="464366" y="615835"/>
                  <a:pt x="318201" y="607071"/>
                  <a:pt x="172807" y="615973"/>
                </a:cubicBezTo>
                <a:cubicBezTo>
                  <a:pt x="151428" y="617282"/>
                  <a:pt x="132167" y="629520"/>
                  <a:pt x="111847" y="636293"/>
                </a:cubicBezTo>
                <a:lnTo>
                  <a:pt x="81367" y="646453"/>
                </a:lnTo>
                <a:cubicBezTo>
                  <a:pt x="71207" y="649840"/>
                  <a:pt x="59798" y="650672"/>
                  <a:pt x="50887" y="656613"/>
                </a:cubicBezTo>
                <a:lnTo>
                  <a:pt x="20407" y="676933"/>
                </a:lnTo>
                <a:cubicBezTo>
                  <a:pt x="99024" y="778012"/>
                  <a:pt x="59398" y="746954"/>
                  <a:pt x="122007" y="788693"/>
                </a:cubicBezTo>
                <a:cubicBezTo>
                  <a:pt x="144730" y="822777"/>
                  <a:pt x="142252" y="826387"/>
                  <a:pt x="182967" y="849653"/>
                </a:cubicBezTo>
                <a:cubicBezTo>
                  <a:pt x="192266" y="854966"/>
                  <a:pt x="204085" y="854612"/>
                  <a:pt x="213447" y="859813"/>
                </a:cubicBezTo>
                <a:cubicBezTo>
                  <a:pt x="234795" y="871673"/>
                  <a:pt x="251239" y="892730"/>
                  <a:pt x="274407" y="900453"/>
                </a:cubicBezTo>
                <a:cubicBezTo>
                  <a:pt x="402480" y="943144"/>
                  <a:pt x="273067" y="898681"/>
                  <a:pt x="386167" y="941093"/>
                </a:cubicBezTo>
                <a:cubicBezTo>
                  <a:pt x="396195" y="944853"/>
                  <a:pt x="407068" y="946464"/>
                  <a:pt x="416647" y="951253"/>
                </a:cubicBezTo>
                <a:cubicBezTo>
                  <a:pt x="427569" y="956714"/>
                  <a:pt x="435904" y="966763"/>
                  <a:pt x="447127" y="971573"/>
                </a:cubicBezTo>
                <a:cubicBezTo>
                  <a:pt x="459962" y="977074"/>
                  <a:pt x="474341" y="977897"/>
                  <a:pt x="487767" y="981733"/>
                </a:cubicBezTo>
                <a:cubicBezTo>
                  <a:pt x="498065" y="984675"/>
                  <a:pt x="508087" y="988506"/>
                  <a:pt x="518247" y="991893"/>
                </a:cubicBezTo>
                <a:cubicBezTo>
                  <a:pt x="528407" y="981733"/>
                  <a:pt x="542301" y="974264"/>
                  <a:pt x="548727" y="961413"/>
                </a:cubicBezTo>
                <a:cubicBezTo>
                  <a:pt x="556450" y="945967"/>
                  <a:pt x="557391" y="927817"/>
                  <a:pt x="558887" y="910613"/>
                </a:cubicBezTo>
                <a:cubicBezTo>
                  <a:pt x="567120" y="815931"/>
                  <a:pt x="561689" y="744201"/>
                  <a:pt x="579207" y="656613"/>
                </a:cubicBezTo>
                <a:cubicBezTo>
                  <a:pt x="581307" y="646111"/>
                  <a:pt x="585980" y="636293"/>
                  <a:pt x="589367" y="626133"/>
                </a:cubicBezTo>
                <a:cubicBezTo>
                  <a:pt x="630652" y="675675"/>
                  <a:pt x="684771" y="739791"/>
                  <a:pt x="721447" y="788693"/>
                </a:cubicBezTo>
                <a:cubicBezTo>
                  <a:pt x="731607" y="802240"/>
                  <a:pt x="742085" y="815554"/>
                  <a:pt x="751927" y="829333"/>
                </a:cubicBezTo>
                <a:cubicBezTo>
                  <a:pt x="772428" y="858034"/>
                  <a:pt x="785660" y="885481"/>
                  <a:pt x="812887" y="910613"/>
                </a:cubicBezTo>
                <a:cubicBezTo>
                  <a:pt x="841261" y="936804"/>
                  <a:pt x="882908" y="949604"/>
                  <a:pt x="904327" y="981733"/>
                </a:cubicBezTo>
                <a:cubicBezTo>
                  <a:pt x="917874" y="1002053"/>
                  <a:pt x="924647" y="1029146"/>
                  <a:pt x="944967" y="1042693"/>
                </a:cubicBezTo>
                <a:cubicBezTo>
                  <a:pt x="955127" y="1049466"/>
                  <a:pt x="987654" y="1062692"/>
                  <a:pt x="975447" y="1063013"/>
                </a:cubicBezTo>
                <a:lnTo>
                  <a:pt x="558887" y="1052853"/>
                </a:lnTo>
                <a:cubicBezTo>
                  <a:pt x="545866" y="1049598"/>
                  <a:pt x="502343" y="1039821"/>
                  <a:pt x="487767" y="1032533"/>
                </a:cubicBezTo>
                <a:cubicBezTo>
                  <a:pt x="476845" y="1027072"/>
                  <a:pt x="467447" y="1018986"/>
                  <a:pt x="457287" y="1012213"/>
                </a:cubicBezTo>
                <a:cubicBezTo>
                  <a:pt x="464060" y="991893"/>
                  <a:pt x="465726" y="969075"/>
                  <a:pt x="477607" y="951253"/>
                </a:cubicBezTo>
                <a:cubicBezTo>
                  <a:pt x="491561" y="930321"/>
                  <a:pt x="519654" y="889229"/>
                  <a:pt x="528407" y="869973"/>
                </a:cubicBezTo>
                <a:cubicBezTo>
                  <a:pt x="537270" y="850474"/>
                  <a:pt x="541954" y="829333"/>
                  <a:pt x="548727" y="809013"/>
                </a:cubicBezTo>
                <a:cubicBezTo>
                  <a:pt x="573087" y="735932"/>
                  <a:pt x="543532" y="827195"/>
                  <a:pt x="569047" y="737893"/>
                </a:cubicBezTo>
                <a:cubicBezTo>
                  <a:pt x="571989" y="727595"/>
                  <a:pt x="576265" y="717711"/>
                  <a:pt x="579207" y="707413"/>
                </a:cubicBezTo>
                <a:cubicBezTo>
                  <a:pt x="584843" y="687688"/>
                  <a:pt x="588168" y="649743"/>
                  <a:pt x="609687" y="636293"/>
                </a:cubicBezTo>
                <a:cubicBezTo>
                  <a:pt x="627850" y="624941"/>
                  <a:pt x="649867" y="621168"/>
                  <a:pt x="670647" y="615973"/>
                </a:cubicBezTo>
                <a:cubicBezTo>
                  <a:pt x="750850" y="595922"/>
                  <a:pt x="697372" y="606973"/>
                  <a:pt x="833207" y="595653"/>
                </a:cubicBezTo>
                <a:lnTo>
                  <a:pt x="1178647" y="605813"/>
                </a:lnTo>
                <a:cubicBezTo>
                  <a:pt x="1192470" y="607788"/>
                  <a:pt x="1190349" y="632575"/>
                  <a:pt x="1188807" y="646453"/>
                </a:cubicBezTo>
                <a:cubicBezTo>
                  <a:pt x="1186444" y="667721"/>
                  <a:pt x="1157060" y="717144"/>
                  <a:pt x="1148167" y="737893"/>
                </a:cubicBezTo>
                <a:cubicBezTo>
                  <a:pt x="1143948" y="747737"/>
                  <a:pt x="1142796" y="758794"/>
                  <a:pt x="1138007" y="768373"/>
                </a:cubicBezTo>
                <a:cubicBezTo>
                  <a:pt x="1132546" y="779295"/>
                  <a:pt x="1123148" y="787931"/>
                  <a:pt x="1117687" y="798853"/>
                </a:cubicBezTo>
                <a:cubicBezTo>
                  <a:pt x="1110530" y="813167"/>
                  <a:pt x="1093069" y="859615"/>
                  <a:pt x="1087207" y="880133"/>
                </a:cubicBezTo>
                <a:cubicBezTo>
                  <a:pt x="1080108" y="904981"/>
                  <a:pt x="1068799" y="963625"/>
                  <a:pt x="1056727" y="981733"/>
                </a:cubicBezTo>
                <a:lnTo>
                  <a:pt x="1016087" y="1042693"/>
                </a:lnTo>
                <a:cubicBezTo>
                  <a:pt x="1009314" y="1052853"/>
                  <a:pt x="991906" y="1084757"/>
                  <a:pt x="995767" y="1073173"/>
                </a:cubicBezTo>
                <a:cubicBezTo>
                  <a:pt x="1005601" y="1043672"/>
                  <a:pt x="1004761" y="1037280"/>
                  <a:pt x="1026247" y="1012213"/>
                </a:cubicBezTo>
                <a:cubicBezTo>
                  <a:pt x="1077064" y="952926"/>
                  <a:pt x="1058740" y="994983"/>
                  <a:pt x="1087207" y="930933"/>
                </a:cubicBezTo>
                <a:cubicBezTo>
                  <a:pt x="1121073" y="854735"/>
                  <a:pt x="1089846" y="903707"/>
                  <a:pt x="1138007" y="839493"/>
                </a:cubicBezTo>
                <a:cubicBezTo>
                  <a:pt x="1141394" y="829333"/>
                  <a:pt x="1145759" y="819448"/>
                  <a:pt x="1148167" y="809013"/>
                </a:cubicBezTo>
                <a:cubicBezTo>
                  <a:pt x="1155933" y="775360"/>
                  <a:pt x="1160110" y="740919"/>
                  <a:pt x="1168487" y="707413"/>
                </a:cubicBezTo>
                <a:lnTo>
                  <a:pt x="1178647" y="666773"/>
                </a:lnTo>
                <a:cubicBezTo>
                  <a:pt x="1175260" y="622746"/>
                  <a:pt x="1177867" y="577842"/>
                  <a:pt x="1168487" y="534693"/>
                </a:cubicBezTo>
                <a:cubicBezTo>
                  <a:pt x="1151727" y="457596"/>
                  <a:pt x="1135727" y="443600"/>
                  <a:pt x="1097367" y="392453"/>
                </a:cubicBezTo>
                <a:cubicBezTo>
                  <a:pt x="1092211" y="371830"/>
                  <a:pt x="1085792" y="341739"/>
                  <a:pt x="1077047" y="321333"/>
                </a:cubicBezTo>
                <a:cubicBezTo>
                  <a:pt x="1071081" y="307412"/>
                  <a:pt x="1064241" y="293843"/>
                  <a:pt x="1056727" y="280693"/>
                </a:cubicBezTo>
                <a:cubicBezTo>
                  <a:pt x="1050669" y="270091"/>
                  <a:pt x="1043504" y="260149"/>
                  <a:pt x="1036407" y="250213"/>
                </a:cubicBezTo>
                <a:cubicBezTo>
                  <a:pt x="1026565" y="236434"/>
                  <a:pt x="1014459" y="224200"/>
                  <a:pt x="1005927" y="209573"/>
                </a:cubicBezTo>
                <a:cubicBezTo>
                  <a:pt x="967579" y="143833"/>
                  <a:pt x="979838" y="129046"/>
                  <a:pt x="924647" y="87653"/>
                </a:cubicBezTo>
                <a:cubicBezTo>
                  <a:pt x="912530" y="78566"/>
                  <a:pt x="897928" y="73299"/>
                  <a:pt x="884007" y="67333"/>
                </a:cubicBezTo>
                <a:cubicBezTo>
                  <a:pt x="874163" y="63114"/>
                  <a:pt x="864193" y="58143"/>
                  <a:pt x="853527" y="57173"/>
                </a:cubicBezTo>
                <a:cubicBezTo>
                  <a:pt x="826545" y="54720"/>
                  <a:pt x="799340" y="57173"/>
                  <a:pt x="772247" y="57173"/>
                </a:cubicBezTo>
              </a:path>
            </a:pathLst>
          </a:custGeom>
          <a:noFill/>
          <a:ln w="1905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72" name="Image 71"/>
          <p:cNvPicPr>
            <a:picLocks noChangeAspect="1"/>
          </p:cNvPicPr>
          <p:nvPr/>
        </p:nvPicPr>
        <p:blipFill>
          <a:blip r:embed="rId9"/>
          <a:stretch>
            <a:fillRect/>
          </a:stretch>
        </p:blipFill>
        <p:spPr>
          <a:xfrm>
            <a:off x="5961041" y="4364840"/>
            <a:ext cx="197129" cy="209450"/>
          </a:xfrm>
          <a:prstGeom prst="rect">
            <a:avLst/>
          </a:prstGeom>
        </p:spPr>
      </p:pic>
      <p:pic>
        <p:nvPicPr>
          <p:cNvPr id="73" name="Image 72"/>
          <p:cNvPicPr>
            <a:picLocks noChangeAspect="1"/>
          </p:cNvPicPr>
          <p:nvPr/>
        </p:nvPicPr>
        <p:blipFill>
          <a:blip r:embed="rId9"/>
          <a:stretch>
            <a:fillRect/>
          </a:stretch>
        </p:blipFill>
        <p:spPr>
          <a:xfrm>
            <a:off x="4178101" y="4292675"/>
            <a:ext cx="197129" cy="209450"/>
          </a:xfrm>
          <a:prstGeom prst="rect">
            <a:avLst/>
          </a:prstGeom>
        </p:spPr>
      </p:pic>
      <p:pic>
        <p:nvPicPr>
          <p:cNvPr id="63" name="Picture 1" descr="Metrolab-logoT1-texte.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4298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3.33333E-6 3.7037E-7 L 3.33333E-6 3.7037E-7 C 0.00208 -0.00208 0.00442 -0.00393 0.00664 -0.00601 C 0.00833 -0.00787 0.00963 -0.01088 0.01158 -0.01203 C 0.01783 -0.01574 0.01015 -0.01064 0.01653 -0.01643 C 0.01731 -0.01713 0.01822 -0.01713 0.01901 -0.01782 C 0.02447 -0.02268 0.01849 -0.01875 0.02395 -0.02523 C 0.02474 -0.02615 0.02656 -0.02662 0.02656 -0.02662 L 0.02656 -0.02662 " pathEditMode="relative" ptsTypes="AAAAAAAAA">
                                      <p:cBhvr>
                                        <p:cTn id="13" dur="2000" fill="hold"/>
                                        <p:tgtEl>
                                          <p:spTgt spid="11"/>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4.16667E-7 2.22222E-6 L -4.16667E-7 2.22222E-6 C 0.00521 0.00185 0.00651 0.00092 0.0099 0.00578 C 0.01081 0.00717 0.01172 0.00856 0.0125 0.01018 C 0.01315 0.01157 0.01341 0.01365 0.01407 0.01481 C 0.01563 0.01713 0.01745 0.01875 0.01914 0.0206 C 0.01993 0.02152 0.02071 0.02314 0.02162 0.02361 L 0.02917 0.02801 C 0.02995 0.02847 0.03073 0.02939 0.03164 0.02963 L 0.05 0.03101 C 0.05274 0.03263 0.05157 0.0324 0.05339 0.0324 L 0.05339 0.0324 " pathEditMode="relative" ptsTypes="AAAAAAAAAAAA">
                                      <p:cBhvr>
                                        <p:cTn id="17" dur="2000" fill="hold"/>
                                        <p:tgtEl>
                                          <p:spTgt spid="24"/>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78 0.00162 L -0.00078 0.00186 C 0.00105 0.00394 0.00326 0.00602 0.00495 0.00903 C 0.0056 0.00996 0.00534 0.01204 0.00586 0.01343 C 0.00651 0.01482 0.00756 0.01528 0.00834 0.01644 C 0.00886 0.01783 0.00925 0.01945 0.01003 0.02084 C 0.01342 0.02686 0.01355 0.02014 0.01589 0.03264 L 0.01758 0.04144 L 0.01836 0.04607 C 0.01849 0.04746 0.0194 0.06111 0.02006 0.06366 C 0.02045 0.06551 0.02123 0.06667 0.02175 0.06829 C 0.02214 0.06968 0.02227 0.07107 0.02253 0.07269 C 0.02344 0.0794 0.02331 0.07824 0.02331 0.08311 L 0.02331 0.08334 " pathEditMode="relative" rAng="0" ptsTypes="AAAAAAAAAAAAAA">
                                      <p:cBhvr>
                                        <p:cTn id="21" dur="2000" fill="hold"/>
                                        <p:tgtEl>
                                          <p:spTgt spid="15"/>
                                        </p:tgtEl>
                                        <p:attrNameLst>
                                          <p:attrName>ppt_x</p:attrName>
                                          <p:attrName>ppt_y</p:attrName>
                                        </p:attrNameLst>
                                      </p:cBhvr>
                                      <p:rCtr x="1198" y="4074"/>
                                    </p:animMotion>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0" nodeType="clickEffect">
                                  <p:stCondLst>
                                    <p:cond delay="0"/>
                                  </p:stCondLst>
                                  <p:childTnLst>
                                    <p:animMotion origin="layout" path="M 5.41667E-6 3.33333E-6 L 5.41667E-6 3.33333E-6 C 0.0103 0.02639 0.00157 0.01042 0.00821 0.01644 C 0.00912 0.01713 0.00978 0.01898 0.01082 0.01944 C 0.01459 0.0206 0.0185 0.02037 0.02241 0.02083 C 0.02527 0.0213 0.028 0.02176 0.03074 0.02245 C 0.03933 0.02176 0.04793 0.02176 0.05665 0.02083 C 0.05743 0.02083 0.05834 0.02014 0.05912 0.01944 C 0.06082 0.01759 0.06407 0.01343 0.06407 0.01343 C 0.06459 0.01204 0.06537 0.01065 0.06576 0.00903 C 0.06642 0.00602 0.06642 0.00255 0.06746 3.33333E-6 C 0.06928 -0.00486 0.06902 -0.00255 0.06902 -0.00579 L 0.06902 -0.00579 " pathEditMode="relative" ptsTypes="AAAAAAAAAAAAA">
                                      <p:cBhvr>
                                        <p:cTn id="25" dur="2000" fill="hold"/>
                                        <p:tgtEl>
                                          <p:spTgt spid="51"/>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534 0.00463 L -0.0013 0.06389 " pathEditMode="relative" ptsTypes="AA">
                                      <p:cBhvr>
                                        <p:cTn id="29" dur="2000" fill="hold"/>
                                        <p:tgtEl>
                                          <p:spTgt spid="45"/>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heel(1)">
                                      <p:cBhvr>
                                        <p:cTn id="38" dur="2000"/>
                                        <p:tgtEl>
                                          <p:spTgt spid="6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heel(1)">
                                      <p:cBhvr>
                                        <p:cTn id="43" dur="20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61"/>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6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68"/>
                                        </p:tgtEl>
                                        <p:attrNameLst>
                                          <p:attrName>style.visibility</p:attrName>
                                        </p:attrNameLst>
                                      </p:cBhvr>
                                      <p:to>
                                        <p:strVal val="visible"/>
                                      </p:to>
                                    </p:set>
                                    <p:anim calcmode="lin" valueType="num">
                                      <p:cBhvr>
                                        <p:cTn id="58" dur="1000" fill="hold"/>
                                        <p:tgtEl>
                                          <p:spTgt spid="68"/>
                                        </p:tgtEl>
                                        <p:attrNameLst>
                                          <p:attrName>ppt_w</p:attrName>
                                        </p:attrNameLst>
                                      </p:cBhvr>
                                      <p:tavLst>
                                        <p:tav tm="0">
                                          <p:val>
                                            <p:strVal val="#ppt_w*0.70"/>
                                          </p:val>
                                        </p:tav>
                                        <p:tav tm="100000">
                                          <p:val>
                                            <p:strVal val="#ppt_w"/>
                                          </p:val>
                                        </p:tav>
                                      </p:tavLst>
                                    </p:anim>
                                    <p:anim calcmode="lin" valueType="num">
                                      <p:cBhvr>
                                        <p:cTn id="59" dur="1000" fill="hold"/>
                                        <p:tgtEl>
                                          <p:spTgt spid="68"/>
                                        </p:tgtEl>
                                        <p:attrNameLst>
                                          <p:attrName>ppt_h</p:attrName>
                                        </p:attrNameLst>
                                      </p:cBhvr>
                                      <p:tavLst>
                                        <p:tav tm="0">
                                          <p:val>
                                            <p:strVal val="#ppt_h"/>
                                          </p:val>
                                        </p:tav>
                                        <p:tav tm="100000">
                                          <p:val>
                                            <p:strVal val="#ppt_h"/>
                                          </p:val>
                                        </p:tav>
                                      </p:tavLst>
                                    </p:anim>
                                    <p:animEffect transition="in" filter="fade">
                                      <p:cBhvr>
                                        <p:cTn id="60" dur="1000"/>
                                        <p:tgtEl>
                                          <p:spTgt spid="68"/>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grpId="0" nodeType="clickEffect">
                                  <p:stCondLst>
                                    <p:cond delay="0"/>
                                  </p:stCondLst>
                                  <p:childTnLst>
                                    <p:set>
                                      <p:cBhvr>
                                        <p:cTn id="68" dur="1" fill="hold">
                                          <p:stCondLst>
                                            <p:cond delay="0"/>
                                          </p:stCondLst>
                                        </p:cTn>
                                        <p:tgtEl>
                                          <p:spTgt spid="69"/>
                                        </p:tgtEl>
                                        <p:attrNameLst>
                                          <p:attrName>style.visibility</p:attrName>
                                        </p:attrNameLst>
                                      </p:cBhvr>
                                      <p:to>
                                        <p:strVal val="visible"/>
                                      </p:to>
                                    </p:set>
                                    <p:anim calcmode="lin" valueType="num">
                                      <p:cBhvr>
                                        <p:cTn id="69" dur="1000" fill="hold"/>
                                        <p:tgtEl>
                                          <p:spTgt spid="69"/>
                                        </p:tgtEl>
                                        <p:attrNameLst>
                                          <p:attrName>ppt_w</p:attrName>
                                        </p:attrNameLst>
                                      </p:cBhvr>
                                      <p:tavLst>
                                        <p:tav tm="0">
                                          <p:val>
                                            <p:strVal val="#ppt_w*0.70"/>
                                          </p:val>
                                        </p:tav>
                                        <p:tav tm="100000">
                                          <p:val>
                                            <p:strVal val="#ppt_w"/>
                                          </p:val>
                                        </p:tav>
                                      </p:tavLst>
                                    </p:anim>
                                    <p:anim calcmode="lin" valueType="num">
                                      <p:cBhvr>
                                        <p:cTn id="70" dur="1000" fill="hold"/>
                                        <p:tgtEl>
                                          <p:spTgt spid="69"/>
                                        </p:tgtEl>
                                        <p:attrNameLst>
                                          <p:attrName>ppt_h</p:attrName>
                                        </p:attrNameLst>
                                      </p:cBhvr>
                                      <p:tavLst>
                                        <p:tav tm="0">
                                          <p:val>
                                            <p:strVal val="#ppt_h"/>
                                          </p:val>
                                        </p:tav>
                                        <p:tav tm="100000">
                                          <p:val>
                                            <p:strVal val="#ppt_h"/>
                                          </p:val>
                                        </p:tav>
                                      </p:tavLst>
                                    </p:anim>
                                    <p:animEffect transition="in" filter="fade">
                                      <p:cBhvr>
                                        <p:cTn id="71" dur="1000"/>
                                        <p:tgtEl>
                                          <p:spTgt spid="6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42" grpId="0" animBg="1"/>
      <p:bldP spid="43" grpId="0" animBg="1"/>
      <p:bldP spid="51" grpId="0"/>
      <p:bldP spid="68" grpId="0" animBg="1"/>
      <p:bldP spid="69" grpId="0" animBg="1"/>
      <p:bldP spid="61" grpId="0" animBg="1"/>
      <p:bldP spid="61" grpId="1" animBg="1"/>
      <p:bldP spid="66" grpId="0" animBg="1"/>
      <p:bldP spid="6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trolab-logoT1-text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60" y="280124"/>
            <a:ext cx="880427" cy="927060"/>
          </a:xfrm>
          <a:prstGeom prst="rect">
            <a:avLst/>
          </a:prstGeom>
        </p:spPr>
      </p:pic>
      <p:sp>
        <p:nvSpPr>
          <p:cNvPr id="4" name="ZoneTexte 3"/>
          <p:cNvSpPr txBox="1"/>
          <p:nvPr/>
        </p:nvSpPr>
        <p:spPr>
          <a:xfrm>
            <a:off x="716439" y="1765439"/>
            <a:ext cx="7569427" cy="2862322"/>
          </a:xfrm>
          <a:prstGeom prst="rect">
            <a:avLst/>
          </a:prstGeom>
          <a:noFill/>
        </p:spPr>
        <p:txBody>
          <a:bodyPr wrap="square" rtlCol="0">
            <a:spAutoFit/>
          </a:bodyPr>
          <a:lstStyle/>
          <a:p>
            <a:pPr marL="342900" indent="-342900">
              <a:buFontTx/>
              <a:buChar char="-"/>
            </a:pPr>
            <a:r>
              <a:rPr lang="fr-BE" sz="2000" dirty="0" smtClean="0">
                <a:latin typeface="Helvetica Neue Light"/>
              </a:rPr>
              <a:t>Parcours de soins = enchaînement possible de plusieurs formes de motilité dans les soins</a:t>
            </a:r>
          </a:p>
          <a:p>
            <a:pPr marL="342900" indent="-342900">
              <a:buFontTx/>
              <a:buChar char="-"/>
            </a:pPr>
            <a:r>
              <a:rPr lang="fr-BE" sz="2000" dirty="0" smtClean="0">
                <a:latin typeface="Helvetica Neue Light"/>
              </a:rPr>
              <a:t>Mise en évidence d’inégalités </a:t>
            </a:r>
            <a:r>
              <a:rPr lang="fr-BE" sz="2000" dirty="0">
                <a:latin typeface="Helvetica Neue Light"/>
              </a:rPr>
              <a:t>de santé </a:t>
            </a:r>
            <a:r>
              <a:rPr lang="fr-BE" sz="2000" dirty="0" smtClean="0">
                <a:latin typeface="Helvetica Neue Light"/>
              </a:rPr>
              <a:t>liées </a:t>
            </a:r>
            <a:r>
              <a:rPr lang="fr-BE" sz="2000" dirty="0">
                <a:latin typeface="Helvetica Neue Light"/>
              </a:rPr>
              <a:t>aux perceptions et pratiques du territoire </a:t>
            </a:r>
            <a:endParaRPr lang="fr-BE" sz="2000" dirty="0" smtClean="0">
              <a:latin typeface="Helvetica Neue Light"/>
            </a:endParaRPr>
          </a:p>
          <a:p>
            <a:pPr marL="342900" indent="-342900">
              <a:buFontTx/>
              <a:buChar char="-"/>
            </a:pPr>
            <a:r>
              <a:rPr lang="fr-BE" sz="2000" dirty="0" smtClean="0">
                <a:latin typeface="Helvetica Neue Light"/>
              </a:rPr>
              <a:t>Retour </a:t>
            </a:r>
            <a:r>
              <a:rPr lang="fr-BE" sz="2000" dirty="0" smtClean="0">
                <a:latin typeface="Helvetica Neue Light"/>
              </a:rPr>
              <a:t>des soins au cœur de la ville</a:t>
            </a:r>
          </a:p>
          <a:p>
            <a:pPr marL="342900" indent="-342900">
              <a:buFontTx/>
              <a:buChar char="-"/>
            </a:pPr>
            <a:r>
              <a:rPr lang="fr-BE" sz="2000" dirty="0" smtClean="0">
                <a:latin typeface="Helvetica Neue Light"/>
              </a:rPr>
              <a:t>Utile pour l’analyse de l’accessibilité aux soins de différents </a:t>
            </a:r>
            <a:r>
              <a:rPr lang="fr-BE" sz="2000" dirty="0" smtClean="0">
                <a:latin typeface="Helvetica Neue Light"/>
              </a:rPr>
              <a:t>projets</a:t>
            </a:r>
          </a:p>
          <a:p>
            <a:pPr marL="342900" indent="-342900">
              <a:buFontTx/>
              <a:buChar char="-"/>
            </a:pPr>
            <a:r>
              <a:rPr lang="fr-BE" sz="2000" dirty="0" smtClean="0">
                <a:latin typeface="Helvetica Neue Light"/>
              </a:rPr>
              <a:t>Faire reposer l’offre urbaine de soins sur plusieurs « modèles » de soins pour multiplier les portes d’accès aux soins</a:t>
            </a:r>
            <a:endParaRPr lang="fr-BE" sz="2000" dirty="0">
              <a:latin typeface="Helvetica Neue Light"/>
            </a:endParaRPr>
          </a:p>
        </p:txBody>
      </p:sp>
      <p:pic>
        <p:nvPicPr>
          <p:cNvPr id="23" name="Picture 5" descr="1280px-Université_de_Rou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253" y="5459208"/>
            <a:ext cx="2500312"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6" descr="640px-LogoUsaintlou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330" y="5290925"/>
            <a:ext cx="1195387"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Image 2" descr="ANRS_COU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1639" y="5290925"/>
            <a:ext cx="2195512"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155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Helvetica Neue"/>
                <a:cs typeface="Helvetica Neue"/>
              </a:rPr>
              <a:t>MERCI !</a:t>
            </a:r>
            <a:endParaRPr lang="fr-FR" dirty="0">
              <a:latin typeface="Helvetica Neue"/>
              <a:cs typeface="Helvetica Neue"/>
            </a:endParaRPr>
          </a:p>
        </p:txBody>
      </p:sp>
      <p:sp>
        <p:nvSpPr>
          <p:cNvPr id="3" name="Espace réservé du contenu 2"/>
          <p:cNvSpPr>
            <a:spLocks noGrp="1"/>
          </p:cNvSpPr>
          <p:nvPr>
            <p:ph idx="1"/>
          </p:nvPr>
        </p:nvSpPr>
        <p:spPr>
          <a:xfrm>
            <a:off x="243459" y="1461875"/>
            <a:ext cx="5829496" cy="5257800"/>
          </a:xfrm>
        </p:spPr>
        <p:txBody>
          <a:bodyPr>
            <a:normAutofit/>
          </a:bodyPr>
          <a:lstStyle/>
          <a:p>
            <a:pPr marL="0" indent="0">
              <a:buNone/>
            </a:pPr>
            <a:endParaRPr lang="fr-FR" sz="1400" dirty="0" smtClean="0">
              <a:latin typeface="Helvetica Neue Light"/>
              <a:cs typeface="Helvetica Neue Light"/>
            </a:endParaRPr>
          </a:p>
          <a:p>
            <a:r>
              <a:rPr lang="fr-BE" sz="1200" dirty="0">
                <a:latin typeface="Helvetica Neue Light"/>
                <a:cs typeface="Helvetica Neue Light"/>
              </a:rPr>
              <a:t>Vignes, M. </a:t>
            </a:r>
            <a:r>
              <a:rPr lang="fr-BE" sz="1200" dirty="0" err="1">
                <a:latin typeface="Helvetica Neue Light"/>
                <a:cs typeface="Helvetica Neue Light"/>
              </a:rPr>
              <a:t>Brusano</a:t>
            </a:r>
            <a:r>
              <a:rPr lang="fr-BE" sz="1200" dirty="0">
                <a:latin typeface="Helvetica Neue Light"/>
                <a:cs typeface="Helvetica Neue Light"/>
              </a:rPr>
              <a:t> 2018 « </a:t>
            </a:r>
            <a:r>
              <a:rPr lang="fr-BE" sz="1200" dirty="0" err="1">
                <a:latin typeface="Helvetica Neue Light"/>
                <a:cs typeface="Helvetica Neue Light"/>
              </a:rPr>
              <a:t>ChroniCité</a:t>
            </a:r>
            <a:r>
              <a:rPr lang="fr-BE" sz="1200" dirty="0">
                <a:latin typeface="Helvetica Neue Light"/>
                <a:cs typeface="Helvetica Neue Light"/>
              </a:rPr>
              <a:t> / </a:t>
            </a:r>
            <a:r>
              <a:rPr lang="fr-BE" sz="1200" dirty="0" err="1">
                <a:latin typeface="Helvetica Neue Light"/>
                <a:cs typeface="Helvetica Neue Light"/>
              </a:rPr>
              <a:t>ComplexCité</a:t>
            </a:r>
            <a:r>
              <a:rPr lang="fr-BE" sz="1200" dirty="0">
                <a:latin typeface="Helvetica Neue Light"/>
                <a:cs typeface="Helvetica Neue Light"/>
              </a:rPr>
              <a:t> : Soutenir les services de soins au niveau local pour une approche des situations complexes » </a:t>
            </a:r>
            <a:r>
              <a:rPr lang="fr-BE" sz="1200" dirty="0">
                <a:hlinkClick r:id="rId2"/>
              </a:rPr>
              <a:t>http://www.rmlb.be/uploads/documents/PU_PE007_ChroniCite_ComplexCite(1).pdf</a:t>
            </a:r>
            <a:endParaRPr lang="fr-BE" sz="1200" dirty="0">
              <a:latin typeface="Helvetica Neue Light"/>
              <a:cs typeface="Helvetica Neue Light"/>
            </a:endParaRPr>
          </a:p>
          <a:p>
            <a:endParaRPr lang="fr-BE" sz="1200" dirty="0" smtClean="0">
              <a:latin typeface="Helvetica Neue Light"/>
              <a:cs typeface="Helvetica Neue Light"/>
            </a:endParaRPr>
          </a:p>
          <a:p>
            <a:r>
              <a:rPr lang="fr-BE" sz="1200" dirty="0" smtClean="0">
                <a:latin typeface="Helvetica Neue Light"/>
                <a:cs typeface="Helvetica Neue Light"/>
              </a:rPr>
              <a:t>Vignes</a:t>
            </a:r>
            <a:r>
              <a:rPr lang="fr-BE" sz="1200" dirty="0">
                <a:latin typeface="Helvetica Neue Light"/>
                <a:cs typeface="Helvetica Neue Light"/>
              </a:rPr>
              <a:t>, </a:t>
            </a:r>
            <a:r>
              <a:rPr lang="fr-BE" sz="1200" dirty="0" smtClean="0">
                <a:latin typeface="Helvetica Neue Light"/>
                <a:cs typeface="Helvetica Neue Light"/>
              </a:rPr>
              <a:t>M. </a:t>
            </a:r>
            <a:r>
              <a:rPr lang="fr-BE" sz="1200" dirty="0">
                <a:latin typeface="Helvetica Neue Light"/>
                <a:cs typeface="Helvetica Neue Light"/>
              </a:rPr>
              <a:t>2017. “Se soigner dans la ville. Diversité de l’offre, diversité des pratiques, diversité des leviers d’action publique ?” Lien social et Politiques, no. 78:211. </a:t>
            </a:r>
            <a:r>
              <a:rPr lang="fr-BE" sz="1200" dirty="0">
                <a:latin typeface="Helvetica Neue Light"/>
                <a:cs typeface="Helvetica Neue Light"/>
                <a:hlinkClick r:id="rId3"/>
              </a:rPr>
              <a:t>https://doi.org/10.7202/1039346ar</a:t>
            </a:r>
            <a:r>
              <a:rPr lang="fr-BE" sz="1200" dirty="0" smtClean="0">
                <a:latin typeface="Helvetica Neue Light"/>
                <a:cs typeface="Helvetica Neue Light"/>
              </a:rPr>
              <a:t>.</a:t>
            </a:r>
          </a:p>
          <a:p>
            <a:endParaRPr lang="fr-BE" sz="1200" dirty="0" smtClean="0">
              <a:latin typeface="Helvetica Neue Light"/>
              <a:cs typeface="Helvetica Neue Light"/>
            </a:endParaRPr>
          </a:p>
          <a:p>
            <a:r>
              <a:rPr lang="fr-BE" sz="1200" dirty="0">
                <a:latin typeface="Helvetica Neue Light"/>
                <a:cs typeface="Helvetica Neue Light"/>
              </a:rPr>
              <a:t>Vignes, M., </a:t>
            </a:r>
            <a:r>
              <a:rPr lang="fr-BE" sz="1200" dirty="0" err="1">
                <a:latin typeface="Helvetica Neue Light"/>
                <a:cs typeface="Helvetica Neue Light"/>
              </a:rPr>
              <a:t>Brusano</a:t>
            </a:r>
            <a:r>
              <a:rPr lang="fr-BE" sz="1200" dirty="0">
                <a:latin typeface="Helvetica Neue Light"/>
                <a:cs typeface="Helvetica Neue Light"/>
              </a:rPr>
              <a:t> 2017 « Face à la complexité des soins : adaptation du cadre stratégique du RML-B », (</a:t>
            </a:r>
            <a:r>
              <a:rPr lang="fr-BE" sz="1200" dirty="0">
                <a:hlinkClick r:id="rId4"/>
              </a:rPr>
              <a:t>http://www.rmlb.be/uploads/documents/PU_PE005_Pers.RMLB(1).pdf)</a:t>
            </a:r>
            <a:endParaRPr lang="fr-BE" sz="1200" dirty="0"/>
          </a:p>
          <a:p>
            <a:endParaRPr lang="fr-BE" sz="1200" dirty="0" smtClean="0">
              <a:latin typeface="Helvetica Neue Light"/>
              <a:cs typeface="Helvetica Neue Light"/>
            </a:endParaRPr>
          </a:p>
          <a:p>
            <a:r>
              <a:rPr lang="fr-BE" sz="1200" dirty="0" smtClean="0">
                <a:latin typeface="Helvetica Neue Light"/>
                <a:cs typeface="Helvetica Neue Light"/>
              </a:rPr>
              <a:t>VIGNES</a:t>
            </a:r>
            <a:r>
              <a:rPr lang="fr-BE" sz="1200" dirty="0">
                <a:latin typeface="Helvetica Neue Light"/>
                <a:cs typeface="Helvetica Neue Light"/>
              </a:rPr>
              <a:t>, </a:t>
            </a:r>
            <a:r>
              <a:rPr lang="fr-BE" sz="1200" dirty="0" smtClean="0">
                <a:latin typeface="Helvetica Neue Light"/>
                <a:cs typeface="Helvetica Neue Light"/>
              </a:rPr>
              <a:t>M. </a:t>
            </a:r>
            <a:r>
              <a:rPr lang="fr-BE" sz="1200" dirty="0" smtClean="0">
                <a:latin typeface="Helvetica Neue Light"/>
                <a:cs typeface="Helvetica Neue Light"/>
              </a:rPr>
              <a:t>2015. </a:t>
            </a:r>
            <a:r>
              <a:rPr lang="fr-BE" sz="1200" dirty="0">
                <a:latin typeface="Helvetica Neue Light"/>
                <a:cs typeface="Helvetica Neue Light"/>
              </a:rPr>
              <a:t>« Malades chroniques et travail d’articulation des recours. Une approche par la mobilité », Santé Publique, HS (S1) Maladies chroniques et </a:t>
            </a:r>
            <a:r>
              <a:rPr lang="fr-BE" sz="1200" dirty="0" smtClean="0">
                <a:latin typeface="Helvetica Neue Light"/>
                <a:cs typeface="Helvetica Neue Light"/>
              </a:rPr>
              <a:t>innovations, </a:t>
            </a:r>
            <a:r>
              <a:rPr lang="fr-BE" sz="1200" dirty="0">
                <a:latin typeface="Helvetica Neue Light"/>
                <a:cs typeface="Helvetica Neue Light"/>
              </a:rPr>
              <a:t>pp 23-29 </a:t>
            </a:r>
          </a:p>
          <a:p>
            <a:endParaRPr lang="fr-BE" sz="1200" dirty="0" smtClean="0">
              <a:latin typeface="Helvetica Neue Light"/>
              <a:cs typeface="Helvetica Neue Light"/>
            </a:endParaRPr>
          </a:p>
          <a:p>
            <a:r>
              <a:rPr lang="fr-BE" sz="1200" dirty="0" smtClean="0">
                <a:latin typeface="Helvetica Neue Light"/>
                <a:cs typeface="Helvetica Neue Light"/>
              </a:rPr>
              <a:t>VIGNES</a:t>
            </a:r>
            <a:r>
              <a:rPr lang="fr-BE" sz="1200" dirty="0">
                <a:latin typeface="Helvetica Neue Light"/>
                <a:cs typeface="Helvetica Neue Light"/>
              </a:rPr>
              <a:t>, </a:t>
            </a:r>
            <a:r>
              <a:rPr lang="fr-BE" sz="1200" dirty="0" smtClean="0">
                <a:latin typeface="Helvetica Neue Light"/>
                <a:cs typeface="Helvetica Neue Light"/>
              </a:rPr>
              <a:t>M. </a:t>
            </a:r>
            <a:r>
              <a:rPr lang="fr-BE" sz="1200" dirty="0" smtClean="0">
                <a:latin typeface="Helvetica Neue Light"/>
                <a:cs typeface="Helvetica Neue Light"/>
              </a:rPr>
              <a:t>2015 </a:t>
            </a:r>
            <a:r>
              <a:rPr lang="fr-BE" sz="1200" dirty="0">
                <a:latin typeface="Helvetica Neue Light"/>
                <a:cs typeface="Helvetica Neue Light"/>
              </a:rPr>
              <a:t>« La motilité dans les soins » in Kaufmann, V., Ravalet, E. &amp; Dupuit, E. (eds.) Motilité et mobilité: mode d’emploi, Editions Alphil, </a:t>
            </a:r>
            <a:r>
              <a:rPr lang="fr-BE" sz="1200" dirty="0" smtClean="0">
                <a:latin typeface="Helvetica Neue Light"/>
                <a:cs typeface="Helvetica Neue Light"/>
              </a:rPr>
              <a:t>Lausanne</a:t>
            </a:r>
          </a:p>
          <a:p>
            <a:pPr marL="0" indent="0">
              <a:buNone/>
            </a:pPr>
            <a:endParaRPr lang="fr-FR" sz="1200" dirty="0">
              <a:latin typeface="Helvetica Neue Light"/>
              <a:cs typeface="Helvetica Neue Light"/>
            </a:endParaRPr>
          </a:p>
          <a:p>
            <a:r>
              <a:rPr lang="fr-BE" sz="1200" dirty="0">
                <a:latin typeface="Helvetica Neue Light"/>
                <a:cs typeface="Helvetica Neue Light"/>
              </a:rPr>
              <a:t>Vignes, </a:t>
            </a:r>
            <a:r>
              <a:rPr lang="fr-BE" sz="1200" dirty="0" smtClean="0">
                <a:latin typeface="Helvetica Neue Light"/>
                <a:cs typeface="Helvetica Neue Light"/>
              </a:rPr>
              <a:t>M. </a:t>
            </a:r>
            <a:r>
              <a:rPr lang="fr-BE" sz="1200" dirty="0">
                <a:latin typeface="Helvetica Neue Light"/>
                <a:cs typeface="Helvetica Neue Light"/>
              </a:rPr>
              <a:t>2015. “Se soigner dans la ville. Gestion urbaine de la santé et parcours urbains de soins de personnes vivant avec le VIH/sida. Approche comparative des cas de Bruxelles et Rouen.” </a:t>
            </a:r>
            <a:r>
              <a:rPr lang="fr-BE" sz="1200" dirty="0" smtClean="0">
                <a:latin typeface="Helvetica Neue Light"/>
                <a:cs typeface="Helvetica Neue Light"/>
              </a:rPr>
              <a:t>Thèse de doctorat, Université </a:t>
            </a:r>
            <a:r>
              <a:rPr lang="fr-BE" sz="1200" dirty="0">
                <a:latin typeface="Helvetica Neue Light"/>
                <a:cs typeface="Helvetica Neue Light"/>
              </a:rPr>
              <a:t>Saint-Louis - Bruxelles / Université de Rouen. </a:t>
            </a:r>
            <a:r>
              <a:rPr lang="fr-BE" sz="1200" dirty="0">
                <a:latin typeface="Helvetica Neue Light"/>
                <a:cs typeface="Helvetica Neue Light"/>
                <a:hlinkClick r:id="rId5" invalidUrl="http://hdl.handle.net/2078.3/157158&#10;"/>
              </a:rPr>
              <a:t>Http://hdl.handle.net/2078.3/157158. </a:t>
            </a:r>
            <a:endParaRPr lang="fr-BE" sz="1200" dirty="0" smtClean="0">
              <a:latin typeface="Helvetica Neue Light"/>
              <a:cs typeface="Helvetica Neue Light"/>
            </a:endParaRPr>
          </a:p>
        </p:txBody>
      </p:sp>
      <p:pic>
        <p:nvPicPr>
          <p:cNvPr id="5" name="Picture 1" descr="Metrolab-logoT1-texte.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grpSp>
        <p:nvGrpSpPr>
          <p:cNvPr id="20" name="Grouper 19"/>
          <p:cNvGrpSpPr/>
          <p:nvPr/>
        </p:nvGrpSpPr>
        <p:grpSpPr>
          <a:xfrm>
            <a:off x="6388605" y="1600999"/>
            <a:ext cx="2283125" cy="4183425"/>
            <a:chOff x="6286696" y="1306955"/>
            <a:chExt cx="2502145" cy="4584739"/>
          </a:xfrm>
        </p:grpSpPr>
        <p:grpSp>
          <p:nvGrpSpPr>
            <p:cNvPr id="16" name="Grouper 15"/>
            <p:cNvGrpSpPr/>
            <p:nvPr/>
          </p:nvGrpSpPr>
          <p:grpSpPr>
            <a:xfrm>
              <a:off x="6286696" y="1332443"/>
              <a:ext cx="1838030" cy="4559251"/>
              <a:chOff x="6286696" y="1332443"/>
              <a:chExt cx="1838030" cy="4559251"/>
            </a:xfrm>
          </p:grpSpPr>
          <p:sp>
            <p:nvSpPr>
              <p:cNvPr id="7" name="Forme libre 6"/>
              <p:cNvSpPr/>
              <p:nvPr/>
            </p:nvSpPr>
            <p:spPr>
              <a:xfrm>
                <a:off x="7403637" y="2541104"/>
                <a:ext cx="0" cy="1667645"/>
              </a:xfrm>
              <a:custGeom>
                <a:avLst/>
                <a:gdLst>
                  <a:gd name="connsiteX0" fmla="*/ 0 w 0"/>
                  <a:gd name="connsiteY0" fmla="*/ 0 h 1667645"/>
                  <a:gd name="connsiteX1" fmla="*/ 0 w 0"/>
                  <a:gd name="connsiteY1" fmla="*/ 1667645 h 1667645"/>
                </a:gdLst>
                <a:ahLst/>
                <a:cxnLst>
                  <a:cxn ang="0">
                    <a:pos x="connsiteX0" y="connsiteY0"/>
                  </a:cxn>
                  <a:cxn ang="0">
                    <a:pos x="connsiteX1" y="connsiteY1"/>
                  </a:cxn>
                </a:cxnLst>
                <a:rect l="l" t="t" r="r" b="b"/>
                <a:pathLst>
                  <a:path h="1667645">
                    <a:moveTo>
                      <a:pt x="0" y="0"/>
                    </a:moveTo>
                    <a:lnTo>
                      <a:pt x="0" y="1667645"/>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Forme libre 7"/>
              <p:cNvSpPr/>
              <p:nvPr/>
            </p:nvSpPr>
            <p:spPr>
              <a:xfrm>
                <a:off x="6822216" y="4193449"/>
                <a:ext cx="596722" cy="1698245"/>
              </a:xfrm>
              <a:custGeom>
                <a:avLst/>
                <a:gdLst>
                  <a:gd name="connsiteX0" fmla="*/ 596722 w 596722"/>
                  <a:gd name="connsiteY0" fmla="*/ 0 h 1698245"/>
                  <a:gd name="connsiteX1" fmla="*/ 581421 w 596722"/>
                  <a:gd name="connsiteY1" fmla="*/ 198894 h 1698245"/>
                  <a:gd name="connsiteX2" fmla="*/ 550820 w 596722"/>
                  <a:gd name="connsiteY2" fmla="*/ 290691 h 1698245"/>
                  <a:gd name="connsiteX3" fmla="*/ 535519 w 596722"/>
                  <a:gd name="connsiteY3" fmla="*/ 413087 h 1698245"/>
                  <a:gd name="connsiteX4" fmla="*/ 489618 w 596722"/>
                  <a:gd name="connsiteY4" fmla="*/ 566082 h 1698245"/>
                  <a:gd name="connsiteX5" fmla="*/ 474317 w 596722"/>
                  <a:gd name="connsiteY5" fmla="*/ 611980 h 1698245"/>
                  <a:gd name="connsiteX6" fmla="*/ 459017 w 596722"/>
                  <a:gd name="connsiteY6" fmla="*/ 719077 h 1698245"/>
                  <a:gd name="connsiteX7" fmla="*/ 413115 w 596722"/>
                  <a:gd name="connsiteY7" fmla="*/ 841473 h 1698245"/>
                  <a:gd name="connsiteX8" fmla="*/ 382514 w 596722"/>
                  <a:gd name="connsiteY8" fmla="*/ 994468 h 1698245"/>
                  <a:gd name="connsiteX9" fmla="*/ 367213 w 596722"/>
                  <a:gd name="connsiteY9" fmla="*/ 1040366 h 1698245"/>
                  <a:gd name="connsiteX10" fmla="*/ 336612 w 596722"/>
                  <a:gd name="connsiteY10" fmla="*/ 1162762 h 1698245"/>
                  <a:gd name="connsiteX11" fmla="*/ 321312 w 596722"/>
                  <a:gd name="connsiteY11" fmla="*/ 1208661 h 1698245"/>
                  <a:gd name="connsiteX12" fmla="*/ 306011 w 596722"/>
                  <a:gd name="connsiteY12" fmla="*/ 1300458 h 1698245"/>
                  <a:gd name="connsiteX13" fmla="*/ 275410 w 596722"/>
                  <a:gd name="connsiteY13" fmla="*/ 1392255 h 1698245"/>
                  <a:gd name="connsiteX14" fmla="*/ 229508 w 596722"/>
                  <a:gd name="connsiteY14" fmla="*/ 1514651 h 1698245"/>
                  <a:gd name="connsiteX15" fmla="*/ 214208 w 596722"/>
                  <a:gd name="connsiteY15" fmla="*/ 1575849 h 1698245"/>
                  <a:gd name="connsiteX16" fmla="*/ 198907 w 596722"/>
                  <a:gd name="connsiteY16" fmla="*/ 1621747 h 1698245"/>
                  <a:gd name="connsiteX17" fmla="*/ 137705 w 596722"/>
                  <a:gd name="connsiteY17" fmla="*/ 1637047 h 1698245"/>
                  <a:gd name="connsiteX18" fmla="*/ 0 w 596722"/>
                  <a:gd name="connsiteY18" fmla="*/ 1560549 h 1698245"/>
                  <a:gd name="connsiteX19" fmla="*/ 15300 w 596722"/>
                  <a:gd name="connsiteY19" fmla="*/ 1682945 h 1698245"/>
                  <a:gd name="connsiteX20" fmla="*/ 61202 w 596722"/>
                  <a:gd name="connsiteY20" fmla="*/ 1698245 h 1698245"/>
                  <a:gd name="connsiteX21" fmla="*/ 168306 w 596722"/>
                  <a:gd name="connsiteY21" fmla="*/ 1682945 h 1698245"/>
                  <a:gd name="connsiteX22" fmla="*/ 214208 w 596722"/>
                  <a:gd name="connsiteY22" fmla="*/ 1591148 h 1698245"/>
                  <a:gd name="connsiteX23" fmla="*/ 214208 w 596722"/>
                  <a:gd name="connsiteY23" fmla="*/ 1575849 h 16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6722" h="1698245">
                    <a:moveTo>
                      <a:pt x="596722" y="0"/>
                    </a:moveTo>
                    <a:cubicBezTo>
                      <a:pt x="591622" y="66298"/>
                      <a:pt x="591792" y="133214"/>
                      <a:pt x="581421" y="198894"/>
                    </a:cubicBezTo>
                    <a:cubicBezTo>
                      <a:pt x="576390" y="230754"/>
                      <a:pt x="557579" y="259153"/>
                      <a:pt x="550820" y="290691"/>
                    </a:cubicBezTo>
                    <a:cubicBezTo>
                      <a:pt x="542204" y="330894"/>
                      <a:pt x="542279" y="372530"/>
                      <a:pt x="535519" y="413087"/>
                    </a:cubicBezTo>
                    <a:cubicBezTo>
                      <a:pt x="527810" y="459335"/>
                      <a:pt x="503224" y="525268"/>
                      <a:pt x="489618" y="566082"/>
                    </a:cubicBezTo>
                    <a:lnTo>
                      <a:pt x="474317" y="611980"/>
                    </a:lnTo>
                    <a:cubicBezTo>
                      <a:pt x="469217" y="647679"/>
                      <a:pt x="466090" y="683716"/>
                      <a:pt x="459017" y="719077"/>
                    </a:cubicBezTo>
                    <a:cubicBezTo>
                      <a:pt x="451925" y="754533"/>
                      <a:pt x="420934" y="812152"/>
                      <a:pt x="413115" y="841473"/>
                    </a:cubicBezTo>
                    <a:cubicBezTo>
                      <a:pt x="399714" y="891725"/>
                      <a:pt x="398962" y="945129"/>
                      <a:pt x="382514" y="994468"/>
                    </a:cubicBezTo>
                    <a:cubicBezTo>
                      <a:pt x="377414" y="1009767"/>
                      <a:pt x="371457" y="1024807"/>
                      <a:pt x="367213" y="1040366"/>
                    </a:cubicBezTo>
                    <a:cubicBezTo>
                      <a:pt x="356147" y="1080938"/>
                      <a:pt x="349911" y="1122866"/>
                      <a:pt x="336612" y="1162762"/>
                    </a:cubicBezTo>
                    <a:cubicBezTo>
                      <a:pt x="331512" y="1178062"/>
                      <a:pt x="324811" y="1192918"/>
                      <a:pt x="321312" y="1208661"/>
                    </a:cubicBezTo>
                    <a:cubicBezTo>
                      <a:pt x="314582" y="1238943"/>
                      <a:pt x="313535" y="1270363"/>
                      <a:pt x="306011" y="1300458"/>
                    </a:cubicBezTo>
                    <a:cubicBezTo>
                      <a:pt x="298188" y="1331749"/>
                      <a:pt x="283234" y="1360964"/>
                      <a:pt x="275410" y="1392255"/>
                    </a:cubicBezTo>
                    <a:cubicBezTo>
                      <a:pt x="254577" y="1475579"/>
                      <a:pt x="269513" y="1434646"/>
                      <a:pt x="229508" y="1514651"/>
                    </a:cubicBezTo>
                    <a:cubicBezTo>
                      <a:pt x="224408" y="1535050"/>
                      <a:pt x="219985" y="1555631"/>
                      <a:pt x="214208" y="1575849"/>
                    </a:cubicBezTo>
                    <a:cubicBezTo>
                      <a:pt x="209777" y="1591356"/>
                      <a:pt x="211500" y="1611673"/>
                      <a:pt x="198907" y="1621747"/>
                    </a:cubicBezTo>
                    <a:cubicBezTo>
                      <a:pt x="182486" y="1634883"/>
                      <a:pt x="158106" y="1631947"/>
                      <a:pt x="137705" y="1637047"/>
                    </a:cubicBezTo>
                    <a:cubicBezTo>
                      <a:pt x="32481" y="1566903"/>
                      <a:pt x="80791" y="1587479"/>
                      <a:pt x="0" y="1560549"/>
                    </a:cubicBezTo>
                    <a:cubicBezTo>
                      <a:pt x="5100" y="1601348"/>
                      <a:pt x="-1400" y="1645373"/>
                      <a:pt x="15300" y="1682945"/>
                    </a:cubicBezTo>
                    <a:cubicBezTo>
                      <a:pt x="21851" y="1697683"/>
                      <a:pt x="45074" y="1698245"/>
                      <a:pt x="61202" y="1698245"/>
                    </a:cubicBezTo>
                    <a:cubicBezTo>
                      <a:pt x="97266" y="1698245"/>
                      <a:pt x="132605" y="1688045"/>
                      <a:pt x="168306" y="1682945"/>
                    </a:cubicBezTo>
                    <a:cubicBezTo>
                      <a:pt x="198223" y="1638073"/>
                      <a:pt x="201538" y="1641823"/>
                      <a:pt x="214208" y="1591148"/>
                    </a:cubicBezTo>
                    <a:cubicBezTo>
                      <a:pt x="215445" y="1586201"/>
                      <a:pt x="214208" y="1580949"/>
                      <a:pt x="214208" y="15758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Forme libre 8"/>
              <p:cNvSpPr/>
              <p:nvPr/>
            </p:nvSpPr>
            <p:spPr>
              <a:xfrm>
                <a:off x="7403637" y="4208749"/>
                <a:ext cx="445089" cy="1592535"/>
              </a:xfrm>
              <a:custGeom>
                <a:avLst/>
                <a:gdLst>
                  <a:gd name="connsiteX0" fmla="*/ 0 w 445089"/>
                  <a:gd name="connsiteY0" fmla="*/ 0 h 1592535"/>
                  <a:gd name="connsiteX1" fmla="*/ 30601 w 445089"/>
                  <a:gd name="connsiteY1" fmla="*/ 275391 h 1592535"/>
                  <a:gd name="connsiteX2" fmla="*/ 61202 w 445089"/>
                  <a:gd name="connsiteY2" fmla="*/ 336589 h 1592535"/>
                  <a:gd name="connsiteX3" fmla="*/ 76503 w 445089"/>
                  <a:gd name="connsiteY3" fmla="*/ 413086 h 1592535"/>
                  <a:gd name="connsiteX4" fmla="*/ 107104 w 445089"/>
                  <a:gd name="connsiteY4" fmla="*/ 627279 h 1592535"/>
                  <a:gd name="connsiteX5" fmla="*/ 122405 w 445089"/>
                  <a:gd name="connsiteY5" fmla="*/ 1438153 h 1592535"/>
                  <a:gd name="connsiteX6" fmla="*/ 137705 w 445089"/>
                  <a:gd name="connsiteY6" fmla="*/ 1484051 h 1592535"/>
                  <a:gd name="connsiteX7" fmla="*/ 214208 w 445089"/>
                  <a:gd name="connsiteY7" fmla="*/ 1560549 h 1592535"/>
                  <a:gd name="connsiteX8" fmla="*/ 306011 w 445089"/>
                  <a:gd name="connsiteY8" fmla="*/ 1591148 h 1592535"/>
                  <a:gd name="connsiteX9" fmla="*/ 428416 w 445089"/>
                  <a:gd name="connsiteY9" fmla="*/ 1575848 h 1592535"/>
                  <a:gd name="connsiteX10" fmla="*/ 367214 w 445089"/>
                  <a:gd name="connsiteY10" fmla="*/ 1453452 h 1592535"/>
                  <a:gd name="connsiteX11" fmla="*/ 275410 w 445089"/>
                  <a:gd name="connsiteY11" fmla="*/ 1422853 h 1592535"/>
                  <a:gd name="connsiteX12" fmla="*/ 137705 w 445089"/>
                  <a:gd name="connsiteY12" fmla="*/ 1468752 h 1592535"/>
                  <a:gd name="connsiteX13" fmla="*/ 137705 w 445089"/>
                  <a:gd name="connsiteY13" fmla="*/ 1484051 h 159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89" h="1592535">
                    <a:moveTo>
                      <a:pt x="0" y="0"/>
                    </a:moveTo>
                    <a:cubicBezTo>
                      <a:pt x="6478" y="97157"/>
                      <a:pt x="-6862" y="187982"/>
                      <a:pt x="30601" y="275391"/>
                    </a:cubicBezTo>
                    <a:cubicBezTo>
                      <a:pt x="39586" y="296354"/>
                      <a:pt x="51002" y="316190"/>
                      <a:pt x="61202" y="336589"/>
                    </a:cubicBezTo>
                    <a:cubicBezTo>
                      <a:pt x="66302" y="362088"/>
                      <a:pt x="73277" y="387283"/>
                      <a:pt x="76503" y="413086"/>
                    </a:cubicBezTo>
                    <a:cubicBezTo>
                      <a:pt x="103321" y="627612"/>
                      <a:pt x="71111" y="519305"/>
                      <a:pt x="107104" y="627279"/>
                    </a:cubicBezTo>
                    <a:cubicBezTo>
                      <a:pt x="112204" y="897570"/>
                      <a:pt x="112756" y="1167986"/>
                      <a:pt x="122405" y="1438153"/>
                    </a:cubicBezTo>
                    <a:cubicBezTo>
                      <a:pt x="122981" y="1454270"/>
                      <a:pt x="130492" y="1469627"/>
                      <a:pt x="137705" y="1484051"/>
                    </a:cubicBezTo>
                    <a:cubicBezTo>
                      <a:pt x="156649" y="1521937"/>
                      <a:pt x="174864" y="1543064"/>
                      <a:pt x="214208" y="1560549"/>
                    </a:cubicBezTo>
                    <a:cubicBezTo>
                      <a:pt x="243684" y="1573649"/>
                      <a:pt x="306011" y="1591148"/>
                      <a:pt x="306011" y="1591148"/>
                    </a:cubicBezTo>
                    <a:cubicBezTo>
                      <a:pt x="346813" y="1586048"/>
                      <a:pt x="399339" y="1604923"/>
                      <a:pt x="428416" y="1575848"/>
                    </a:cubicBezTo>
                    <a:cubicBezTo>
                      <a:pt x="480279" y="1523989"/>
                      <a:pt x="397322" y="1466832"/>
                      <a:pt x="367214" y="1453452"/>
                    </a:cubicBezTo>
                    <a:cubicBezTo>
                      <a:pt x="337737" y="1440352"/>
                      <a:pt x="275410" y="1422853"/>
                      <a:pt x="275410" y="1422853"/>
                    </a:cubicBezTo>
                    <a:cubicBezTo>
                      <a:pt x="213864" y="1433110"/>
                      <a:pt x="180735" y="1425726"/>
                      <a:pt x="137705" y="1468752"/>
                    </a:cubicBezTo>
                    <a:lnTo>
                      <a:pt x="137705" y="1484051"/>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 name="Forme libre 9"/>
              <p:cNvSpPr/>
              <p:nvPr/>
            </p:nvSpPr>
            <p:spPr>
              <a:xfrm>
                <a:off x="6286696" y="2847094"/>
                <a:ext cx="1101641" cy="1040365"/>
              </a:xfrm>
              <a:custGeom>
                <a:avLst/>
                <a:gdLst>
                  <a:gd name="connsiteX0" fmla="*/ 1101641 w 1101641"/>
                  <a:gd name="connsiteY0" fmla="*/ 0 h 1040365"/>
                  <a:gd name="connsiteX1" fmla="*/ 872132 w 1101641"/>
                  <a:gd name="connsiteY1" fmla="*/ 198893 h 1040365"/>
                  <a:gd name="connsiteX2" fmla="*/ 826230 w 1101641"/>
                  <a:gd name="connsiteY2" fmla="*/ 244792 h 1040365"/>
                  <a:gd name="connsiteX3" fmla="*/ 795629 w 1101641"/>
                  <a:gd name="connsiteY3" fmla="*/ 290690 h 1040365"/>
                  <a:gd name="connsiteX4" fmla="*/ 642624 w 1101641"/>
                  <a:gd name="connsiteY4" fmla="*/ 428386 h 1040365"/>
                  <a:gd name="connsiteX5" fmla="*/ 520219 w 1101641"/>
                  <a:gd name="connsiteY5" fmla="*/ 566081 h 1040365"/>
                  <a:gd name="connsiteX6" fmla="*/ 382514 w 1101641"/>
                  <a:gd name="connsiteY6" fmla="*/ 688477 h 1040365"/>
                  <a:gd name="connsiteX7" fmla="*/ 367213 w 1101641"/>
                  <a:gd name="connsiteY7" fmla="*/ 734376 h 1040365"/>
                  <a:gd name="connsiteX8" fmla="*/ 306011 w 1101641"/>
                  <a:gd name="connsiteY8" fmla="*/ 841472 h 1040365"/>
                  <a:gd name="connsiteX9" fmla="*/ 260110 w 1101641"/>
                  <a:gd name="connsiteY9" fmla="*/ 887371 h 1040365"/>
                  <a:gd name="connsiteX10" fmla="*/ 214208 w 1101641"/>
                  <a:gd name="connsiteY10" fmla="*/ 917970 h 1040365"/>
                  <a:gd name="connsiteX11" fmla="*/ 168306 w 1101641"/>
                  <a:gd name="connsiteY11" fmla="*/ 933269 h 1040365"/>
                  <a:gd name="connsiteX12" fmla="*/ 15301 w 1101641"/>
                  <a:gd name="connsiteY12" fmla="*/ 917970 h 1040365"/>
                  <a:gd name="connsiteX13" fmla="*/ 0 w 1101641"/>
                  <a:gd name="connsiteY13" fmla="*/ 963868 h 1040365"/>
                  <a:gd name="connsiteX14" fmla="*/ 15301 w 1101641"/>
                  <a:gd name="connsiteY14" fmla="*/ 1025066 h 1040365"/>
                  <a:gd name="connsiteX15" fmla="*/ 61202 w 1101641"/>
                  <a:gd name="connsiteY15" fmla="*/ 1040365 h 1040365"/>
                  <a:gd name="connsiteX16" fmla="*/ 183607 w 1101641"/>
                  <a:gd name="connsiteY16" fmla="*/ 1025066 h 1040365"/>
                  <a:gd name="connsiteX17" fmla="*/ 198907 w 1101641"/>
                  <a:gd name="connsiteY17" fmla="*/ 979168 h 1040365"/>
                  <a:gd name="connsiteX18" fmla="*/ 214208 w 1101641"/>
                  <a:gd name="connsiteY18" fmla="*/ 872071 h 10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1641" h="1040365">
                    <a:moveTo>
                      <a:pt x="1101641" y="0"/>
                    </a:moveTo>
                    <a:cubicBezTo>
                      <a:pt x="947584" y="110032"/>
                      <a:pt x="1025559" y="45477"/>
                      <a:pt x="872132" y="198893"/>
                    </a:cubicBezTo>
                    <a:cubicBezTo>
                      <a:pt x="856831" y="214193"/>
                      <a:pt x="838233" y="226789"/>
                      <a:pt x="826230" y="244792"/>
                    </a:cubicBezTo>
                    <a:cubicBezTo>
                      <a:pt x="816030" y="260091"/>
                      <a:pt x="808632" y="277688"/>
                      <a:pt x="795629" y="290690"/>
                    </a:cubicBezTo>
                    <a:cubicBezTo>
                      <a:pt x="716616" y="369698"/>
                      <a:pt x="723932" y="306433"/>
                      <a:pt x="642624" y="428386"/>
                    </a:cubicBezTo>
                    <a:cubicBezTo>
                      <a:pt x="534599" y="590411"/>
                      <a:pt x="633500" y="464135"/>
                      <a:pt x="520219" y="566081"/>
                    </a:cubicBezTo>
                    <a:cubicBezTo>
                      <a:pt x="370495" y="700823"/>
                      <a:pt x="483510" y="621151"/>
                      <a:pt x="382514" y="688477"/>
                    </a:cubicBezTo>
                    <a:cubicBezTo>
                      <a:pt x="377414" y="703777"/>
                      <a:pt x="373566" y="719553"/>
                      <a:pt x="367213" y="734376"/>
                    </a:cubicBezTo>
                    <a:cubicBezTo>
                      <a:pt x="354007" y="765187"/>
                      <a:pt x="328609" y="814356"/>
                      <a:pt x="306011" y="841472"/>
                    </a:cubicBezTo>
                    <a:cubicBezTo>
                      <a:pt x="292159" y="858094"/>
                      <a:pt x="276733" y="873520"/>
                      <a:pt x="260110" y="887371"/>
                    </a:cubicBezTo>
                    <a:cubicBezTo>
                      <a:pt x="245983" y="899143"/>
                      <a:pt x="230656" y="909747"/>
                      <a:pt x="214208" y="917970"/>
                    </a:cubicBezTo>
                    <a:cubicBezTo>
                      <a:pt x="199782" y="925182"/>
                      <a:pt x="183607" y="928169"/>
                      <a:pt x="168306" y="933269"/>
                    </a:cubicBezTo>
                    <a:cubicBezTo>
                      <a:pt x="111956" y="895705"/>
                      <a:pt x="102249" y="874499"/>
                      <a:pt x="15301" y="917970"/>
                    </a:cubicBezTo>
                    <a:cubicBezTo>
                      <a:pt x="876" y="925182"/>
                      <a:pt x="5100" y="948569"/>
                      <a:pt x="0" y="963868"/>
                    </a:cubicBezTo>
                    <a:cubicBezTo>
                      <a:pt x="5100" y="984267"/>
                      <a:pt x="2165" y="1008647"/>
                      <a:pt x="15301" y="1025066"/>
                    </a:cubicBezTo>
                    <a:cubicBezTo>
                      <a:pt x="25376" y="1037659"/>
                      <a:pt x="45074" y="1040365"/>
                      <a:pt x="61202" y="1040365"/>
                    </a:cubicBezTo>
                    <a:cubicBezTo>
                      <a:pt x="102321" y="1040365"/>
                      <a:pt x="142805" y="1030166"/>
                      <a:pt x="183607" y="1025066"/>
                    </a:cubicBezTo>
                    <a:cubicBezTo>
                      <a:pt x="188707" y="1009767"/>
                      <a:pt x="195408" y="994911"/>
                      <a:pt x="198907" y="979168"/>
                    </a:cubicBezTo>
                    <a:cubicBezTo>
                      <a:pt x="215047" y="906545"/>
                      <a:pt x="214208" y="914413"/>
                      <a:pt x="214208" y="87207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2" name="Ellipse 11"/>
              <p:cNvSpPr/>
              <p:nvPr/>
            </p:nvSpPr>
            <p:spPr>
              <a:xfrm>
                <a:off x="7220030" y="1822027"/>
                <a:ext cx="45902" cy="61198"/>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7525440" y="1836736"/>
                <a:ext cx="45902" cy="6119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orme libre 13"/>
              <p:cNvSpPr/>
              <p:nvPr/>
            </p:nvSpPr>
            <p:spPr>
              <a:xfrm>
                <a:off x="7158828" y="2097418"/>
                <a:ext cx="596722" cy="131240"/>
              </a:xfrm>
              <a:custGeom>
                <a:avLst/>
                <a:gdLst>
                  <a:gd name="connsiteX0" fmla="*/ 0 w 596722"/>
                  <a:gd name="connsiteY0" fmla="*/ 30599 h 131240"/>
                  <a:gd name="connsiteX1" fmla="*/ 76503 w 596722"/>
                  <a:gd name="connsiteY1" fmla="*/ 91797 h 131240"/>
                  <a:gd name="connsiteX2" fmla="*/ 183607 w 596722"/>
                  <a:gd name="connsiteY2" fmla="*/ 122396 h 131240"/>
                  <a:gd name="connsiteX3" fmla="*/ 550820 w 596722"/>
                  <a:gd name="connsiteY3" fmla="*/ 76498 h 131240"/>
                  <a:gd name="connsiteX4" fmla="*/ 596722 w 596722"/>
                  <a:gd name="connsiteY4" fmla="*/ 0 h 13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22" h="131240">
                    <a:moveTo>
                      <a:pt x="0" y="30599"/>
                    </a:moveTo>
                    <a:cubicBezTo>
                      <a:pt x="25501" y="50998"/>
                      <a:pt x="48810" y="74490"/>
                      <a:pt x="76503" y="91797"/>
                    </a:cubicBezTo>
                    <a:cubicBezTo>
                      <a:pt x="91139" y="100944"/>
                      <a:pt x="173534" y="119878"/>
                      <a:pt x="183607" y="122396"/>
                    </a:cubicBezTo>
                    <a:cubicBezTo>
                      <a:pt x="247528" y="119352"/>
                      <a:pt x="462991" y="164321"/>
                      <a:pt x="550820" y="76498"/>
                    </a:cubicBezTo>
                    <a:cubicBezTo>
                      <a:pt x="569286" y="58033"/>
                      <a:pt x="584647" y="24149"/>
                      <a:pt x="596722"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5" name="Forme libre 14"/>
              <p:cNvSpPr/>
              <p:nvPr/>
            </p:nvSpPr>
            <p:spPr>
              <a:xfrm>
                <a:off x="6806913" y="1332443"/>
                <a:ext cx="1317813" cy="1193361"/>
              </a:xfrm>
              <a:custGeom>
                <a:avLst/>
                <a:gdLst>
                  <a:gd name="connsiteX0" fmla="*/ 367214 w 1317813"/>
                  <a:gd name="connsiteY0" fmla="*/ 30599 h 1193361"/>
                  <a:gd name="connsiteX1" fmla="*/ 214208 w 1317813"/>
                  <a:gd name="connsiteY1" fmla="*/ 61198 h 1193361"/>
                  <a:gd name="connsiteX2" fmla="*/ 183607 w 1317813"/>
                  <a:gd name="connsiteY2" fmla="*/ 107097 h 1193361"/>
                  <a:gd name="connsiteX3" fmla="*/ 137705 w 1317813"/>
                  <a:gd name="connsiteY3" fmla="*/ 152995 h 1193361"/>
                  <a:gd name="connsiteX4" fmla="*/ 107104 w 1317813"/>
                  <a:gd name="connsiteY4" fmla="*/ 260092 h 1193361"/>
                  <a:gd name="connsiteX5" fmla="*/ 76503 w 1317813"/>
                  <a:gd name="connsiteY5" fmla="*/ 305990 h 1193361"/>
                  <a:gd name="connsiteX6" fmla="*/ 61202 w 1317813"/>
                  <a:gd name="connsiteY6" fmla="*/ 351889 h 1193361"/>
                  <a:gd name="connsiteX7" fmla="*/ 0 w 1317813"/>
                  <a:gd name="connsiteY7" fmla="*/ 474285 h 1193361"/>
                  <a:gd name="connsiteX8" fmla="*/ 30601 w 1317813"/>
                  <a:gd name="connsiteY8" fmla="*/ 826173 h 1193361"/>
                  <a:gd name="connsiteX9" fmla="*/ 76503 w 1317813"/>
                  <a:gd name="connsiteY9" fmla="*/ 856772 h 1193361"/>
                  <a:gd name="connsiteX10" fmla="*/ 91803 w 1317813"/>
                  <a:gd name="connsiteY10" fmla="*/ 902671 h 1193361"/>
                  <a:gd name="connsiteX11" fmla="*/ 137705 w 1317813"/>
                  <a:gd name="connsiteY11" fmla="*/ 933270 h 1193361"/>
                  <a:gd name="connsiteX12" fmla="*/ 183607 w 1317813"/>
                  <a:gd name="connsiteY12" fmla="*/ 979168 h 1193361"/>
                  <a:gd name="connsiteX13" fmla="*/ 275410 w 1317813"/>
                  <a:gd name="connsiteY13" fmla="*/ 1009767 h 1193361"/>
                  <a:gd name="connsiteX14" fmla="*/ 321312 w 1317813"/>
                  <a:gd name="connsiteY14" fmla="*/ 1040366 h 1193361"/>
                  <a:gd name="connsiteX15" fmla="*/ 382514 w 1317813"/>
                  <a:gd name="connsiteY15" fmla="*/ 1086265 h 1193361"/>
                  <a:gd name="connsiteX16" fmla="*/ 489618 w 1317813"/>
                  <a:gd name="connsiteY16" fmla="*/ 1116864 h 1193361"/>
                  <a:gd name="connsiteX17" fmla="*/ 596722 w 1317813"/>
                  <a:gd name="connsiteY17" fmla="*/ 1178062 h 1193361"/>
                  <a:gd name="connsiteX18" fmla="*/ 642624 w 1317813"/>
                  <a:gd name="connsiteY18" fmla="*/ 1193361 h 1193361"/>
                  <a:gd name="connsiteX19" fmla="*/ 902733 w 1317813"/>
                  <a:gd name="connsiteY19" fmla="*/ 1147463 h 1193361"/>
                  <a:gd name="connsiteX20" fmla="*/ 1009837 w 1317813"/>
                  <a:gd name="connsiteY20" fmla="*/ 1086265 h 1193361"/>
                  <a:gd name="connsiteX21" fmla="*/ 1071039 w 1317813"/>
                  <a:gd name="connsiteY21" fmla="*/ 1055666 h 1193361"/>
                  <a:gd name="connsiteX22" fmla="*/ 1101641 w 1317813"/>
                  <a:gd name="connsiteY22" fmla="*/ 1025067 h 1193361"/>
                  <a:gd name="connsiteX23" fmla="*/ 1147542 w 1317813"/>
                  <a:gd name="connsiteY23" fmla="*/ 994468 h 1193361"/>
                  <a:gd name="connsiteX24" fmla="*/ 1208745 w 1317813"/>
                  <a:gd name="connsiteY24" fmla="*/ 902671 h 1193361"/>
                  <a:gd name="connsiteX25" fmla="*/ 1239346 w 1317813"/>
                  <a:gd name="connsiteY25" fmla="*/ 856772 h 1193361"/>
                  <a:gd name="connsiteX26" fmla="*/ 1285247 w 1317813"/>
                  <a:gd name="connsiteY26" fmla="*/ 826173 h 1193361"/>
                  <a:gd name="connsiteX27" fmla="*/ 1285247 w 1317813"/>
                  <a:gd name="connsiteY27" fmla="*/ 367188 h 1193361"/>
                  <a:gd name="connsiteX28" fmla="*/ 1269947 w 1317813"/>
                  <a:gd name="connsiteY28" fmla="*/ 321290 h 1193361"/>
                  <a:gd name="connsiteX29" fmla="*/ 1208745 w 1317813"/>
                  <a:gd name="connsiteY29" fmla="*/ 275391 h 1193361"/>
                  <a:gd name="connsiteX30" fmla="*/ 1101641 w 1317813"/>
                  <a:gd name="connsiteY30" fmla="*/ 183594 h 1193361"/>
                  <a:gd name="connsiteX31" fmla="*/ 1055739 w 1317813"/>
                  <a:gd name="connsiteY31" fmla="*/ 168295 h 1193361"/>
                  <a:gd name="connsiteX32" fmla="*/ 1009837 w 1317813"/>
                  <a:gd name="connsiteY32" fmla="*/ 137696 h 1193361"/>
                  <a:gd name="connsiteX33" fmla="*/ 902733 w 1317813"/>
                  <a:gd name="connsiteY33" fmla="*/ 107097 h 1193361"/>
                  <a:gd name="connsiteX34" fmla="*/ 719127 w 1317813"/>
                  <a:gd name="connsiteY34" fmla="*/ 30599 h 1193361"/>
                  <a:gd name="connsiteX35" fmla="*/ 596722 w 1317813"/>
                  <a:gd name="connsiteY35" fmla="*/ 0 h 1193361"/>
                  <a:gd name="connsiteX36" fmla="*/ 367214 w 1317813"/>
                  <a:gd name="connsiteY36" fmla="*/ 15300 h 1193361"/>
                  <a:gd name="connsiteX37" fmla="*/ 290711 w 1317813"/>
                  <a:gd name="connsiteY37" fmla="*/ 30599 h 11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7813" h="1193361">
                    <a:moveTo>
                      <a:pt x="367214" y="30599"/>
                    </a:moveTo>
                    <a:cubicBezTo>
                      <a:pt x="316212" y="40799"/>
                      <a:pt x="262219" y="41195"/>
                      <a:pt x="214208" y="61198"/>
                    </a:cubicBezTo>
                    <a:cubicBezTo>
                      <a:pt x="197234" y="68270"/>
                      <a:pt x="195379" y="92971"/>
                      <a:pt x="183607" y="107097"/>
                    </a:cubicBezTo>
                    <a:cubicBezTo>
                      <a:pt x="169754" y="123719"/>
                      <a:pt x="153006" y="137696"/>
                      <a:pt x="137705" y="152995"/>
                    </a:cubicBezTo>
                    <a:cubicBezTo>
                      <a:pt x="132804" y="172597"/>
                      <a:pt x="118077" y="238148"/>
                      <a:pt x="107104" y="260092"/>
                    </a:cubicBezTo>
                    <a:cubicBezTo>
                      <a:pt x="98880" y="276538"/>
                      <a:pt x="84727" y="289544"/>
                      <a:pt x="76503" y="305990"/>
                    </a:cubicBezTo>
                    <a:cubicBezTo>
                      <a:pt x="69290" y="320415"/>
                      <a:pt x="67876" y="337207"/>
                      <a:pt x="61202" y="351889"/>
                    </a:cubicBezTo>
                    <a:cubicBezTo>
                      <a:pt x="42325" y="393415"/>
                      <a:pt x="0" y="474285"/>
                      <a:pt x="0" y="474285"/>
                    </a:cubicBezTo>
                    <a:cubicBezTo>
                      <a:pt x="10200" y="591581"/>
                      <a:pt x="7509" y="710721"/>
                      <a:pt x="30601" y="826173"/>
                    </a:cubicBezTo>
                    <a:cubicBezTo>
                      <a:pt x="34208" y="844205"/>
                      <a:pt x="65015" y="842413"/>
                      <a:pt x="76503" y="856772"/>
                    </a:cubicBezTo>
                    <a:cubicBezTo>
                      <a:pt x="86578" y="869365"/>
                      <a:pt x="81728" y="890078"/>
                      <a:pt x="91803" y="902671"/>
                    </a:cubicBezTo>
                    <a:cubicBezTo>
                      <a:pt x="103291" y="917030"/>
                      <a:pt x="123578" y="921498"/>
                      <a:pt x="137705" y="933270"/>
                    </a:cubicBezTo>
                    <a:cubicBezTo>
                      <a:pt x="154328" y="947121"/>
                      <a:pt x="164692" y="968661"/>
                      <a:pt x="183607" y="979168"/>
                    </a:cubicBezTo>
                    <a:cubicBezTo>
                      <a:pt x="211804" y="994832"/>
                      <a:pt x="275410" y="1009767"/>
                      <a:pt x="275410" y="1009767"/>
                    </a:cubicBezTo>
                    <a:cubicBezTo>
                      <a:pt x="290711" y="1019967"/>
                      <a:pt x="306348" y="1029678"/>
                      <a:pt x="321312" y="1040366"/>
                    </a:cubicBezTo>
                    <a:cubicBezTo>
                      <a:pt x="342063" y="1055187"/>
                      <a:pt x="360373" y="1073614"/>
                      <a:pt x="382514" y="1086265"/>
                    </a:cubicBezTo>
                    <a:cubicBezTo>
                      <a:pt x="399583" y="1096018"/>
                      <a:pt x="476375" y="1113553"/>
                      <a:pt x="489618" y="1116864"/>
                    </a:cubicBezTo>
                    <a:cubicBezTo>
                      <a:pt x="535715" y="1147593"/>
                      <a:pt x="542370" y="1154770"/>
                      <a:pt x="596722" y="1178062"/>
                    </a:cubicBezTo>
                    <a:cubicBezTo>
                      <a:pt x="611546" y="1184415"/>
                      <a:pt x="627323" y="1188261"/>
                      <a:pt x="642624" y="1193361"/>
                    </a:cubicBezTo>
                    <a:cubicBezTo>
                      <a:pt x="729327" y="1178062"/>
                      <a:pt x="817084" y="1167854"/>
                      <a:pt x="902733" y="1147463"/>
                    </a:cubicBezTo>
                    <a:cubicBezTo>
                      <a:pt x="942368" y="1138027"/>
                      <a:pt x="975606" y="1105825"/>
                      <a:pt x="1009837" y="1086265"/>
                    </a:cubicBezTo>
                    <a:cubicBezTo>
                      <a:pt x="1029640" y="1074949"/>
                      <a:pt x="1052061" y="1068317"/>
                      <a:pt x="1071039" y="1055666"/>
                    </a:cubicBezTo>
                    <a:cubicBezTo>
                      <a:pt x="1083042" y="1047665"/>
                      <a:pt x="1090376" y="1034078"/>
                      <a:pt x="1101641" y="1025067"/>
                    </a:cubicBezTo>
                    <a:cubicBezTo>
                      <a:pt x="1116000" y="1013580"/>
                      <a:pt x="1132242" y="1004668"/>
                      <a:pt x="1147542" y="994468"/>
                    </a:cubicBezTo>
                    <a:lnTo>
                      <a:pt x="1208745" y="902671"/>
                    </a:lnTo>
                    <a:cubicBezTo>
                      <a:pt x="1218945" y="887371"/>
                      <a:pt x="1224046" y="866972"/>
                      <a:pt x="1239346" y="856772"/>
                    </a:cubicBezTo>
                    <a:lnTo>
                      <a:pt x="1285247" y="826173"/>
                    </a:lnTo>
                    <a:cubicBezTo>
                      <a:pt x="1342885" y="653278"/>
                      <a:pt x="1311743" y="764601"/>
                      <a:pt x="1285247" y="367188"/>
                    </a:cubicBezTo>
                    <a:cubicBezTo>
                      <a:pt x="1284174" y="351097"/>
                      <a:pt x="1280272" y="333679"/>
                      <a:pt x="1269947" y="321290"/>
                    </a:cubicBezTo>
                    <a:cubicBezTo>
                      <a:pt x="1253622" y="301701"/>
                      <a:pt x="1228107" y="291986"/>
                      <a:pt x="1208745" y="275391"/>
                    </a:cubicBezTo>
                    <a:cubicBezTo>
                      <a:pt x="1154487" y="228887"/>
                      <a:pt x="1168750" y="221939"/>
                      <a:pt x="1101641" y="183594"/>
                    </a:cubicBezTo>
                    <a:cubicBezTo>
                      <a:pt x="1087638" y="175593"/>
                      <a:pt x="1071040" y="173395"/>
                      <a:pt x="1055739" y="168295"/>
                    </a:cubicBezTo>
                    <a:cubicBezTo>
                      <a:pt x="1040438" y="158095"/>
                      <a:pt x="1026285" y="145919"/>
                      <a:pt x="1009837" y="137696"/>
                    </a:cubicBezTo>
                    <a:cubicBezTo>
                      <a:pt x="987881" y="126719"/>
                      <a:pt x="922349" y="112000"/>
                      <a:pt x="902733" y="107097"/>
                    </a:cubicBezTo>
                    <a:cubicBezTo>
                      <a:pt x="828366" y="57522"/>
                      <a:pt x="843246" y="61626"/>
                      <a:pt x="719127" y="30599"/>
                    </a:cubicBezTo>
                    <a:lnTo>
                      <a:pt x="596722" y="0"/>
                    </a:lnTo>
                    <a:cubicBezTo>
                      <a:pt x="520219" y="5100"/>
                      <a:pt x="443465" y="7274"/>
                      <a:pt x="367214" y="15300"/>
                    </a:cubicBezTo>
                    <a:cubicBezTo>
                      <a:pt x="210113" y="31836"/>
                      <a:pt x="349098" y="30599"/>
                      <a:pt x="290711" y="3059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17" name="Forme libre 16"/>
            <p:cNvSpPr/>
            <p:nvPr/>
          </p:nvSpPr>
          <p:spPr>
            <a:xfrm>
              <a:off x="7405728" y="1306955"/>
              <a:ext cx="1383113" cy="1534957"/>
            </a:xfrm>
            <a:custGeom>
              <a:avLst/>
              <a:gdLst>
                <a:gd name="connsiteX0" fmla="*/ 0 w 1383113"/>
                <a:gd name="connsiteY0" fmla="*/ 1534957 h 1534957"/>
                <a:gd name="connsiteX1" fmla="*/ 666390 w 1383113"/>
                <a:gd name="connsiteY1" fmla="*/ 1522383 h 1534957"/>
                <a:gd name="connsiteX2" fmla="*/ 741831 w 1383113"/>
                <a:gd name="connsiteY2" fmla="*/ 1484658 h 1534957"/>
                <a:gd name="connsiteX3" fmla="*/ 854991 w 1383113"/>
                <a:gd name="connsiteY3" fmla="*/ 1434359 h 1534957"/>
                <a:gd name="connsiteX4" fmla="*/ 943005 w 1383113"/>
                <a:gd name="connsiteY4" fmla="*/ 1346335 h 1534957"/>
                <a:gd name="connsiteX5" fmla="*/ 968152 w 1383113"/>
                <a:gd name="connsiteY5" fmla="*/ 1308610 h 1534957"/>
                <a:gd name="connsiteX6" fmla="*/ 1043592 w 1383113"/>
                <a:gd name="connsiteY6" fmla="*/ 1233161 h 1534957"/>
                <a:gd name="connsiteX7" fmla="*/ 1106459 w 1383113"/>
                <a:gd name="connsiteY7" fmla="*/ 1145138 h 1534957"/>
                <a:gd name="connsiteX8" fmla="*/ 1131606 w 1383113"/>
                <a:gd name="connsiteY8" fmla="*/ 1094838 h 1534957"/>
                <a:gd name="connsiteX9" fmla="*/ 1156753 w 1383113"/>
                <a:gd name="connsiteY9" fmla="*/ 1019389 h 1534957"/>
                <a:gd name="connsiteX10" fmla="*/ 1181899 w 1383113"/>
                <a:gd name="connsiteY10" fmla="*/ 981665 h 1534957"/>
                <a:gd name="connsiteX11" fmla="*/ 1232193 w 1383113"/>
                <a:gd name="connsiteY11" fmla="*/ 843342 h 1534957"/>
                <a:gd name="connsiteX12" fmla="*/ 1244766 w 1383113"/>
                <a:gd name="connsiteY12" fmla="*/ 793042 h 1534957"/>
                <a:gd name="connsiteX13" fmla="*/ 1269913 w 1383113"/>
                <a:gd name="connsiteY13" fmla="*/ 705018 h 1534957"/>
                <a:gd name="connsiteX14" fmla="*/ 1282487 w 1383113"/>
                <a:gd name="connsiteY14" fmla="*/ 667294 h 1534957"/>
                <a:gd name="connsiteX15" fmla="*/ 1320207 w 1383113"/>
                <a:gd name="connsiteY15" fmla="*/ 604420 h 1534957"/>
                <a:gd name="connsiteX16" fmla="*/ 1332780 w 1383113"/>
                <a:gd name="connsiteY16" fmla="*/ 516396 h 1534957"/>
                <a:gd name="connsiteX17" fmla="*/ 1357927 w 1383113"/>
                <a:gd name="connsiteY17" fmla="*/ 403222 h 1534957"/>
                <a:gd name="connsiteX18" fmla="*/ 1370500 w 1383113"/>
                <a:gd name="connsiteY18" fmla="*/ 164301 h 1534957"/>
                <a:gd name="connsiteX19" fmla="*/ 1370500 w 1383113"/>
                <a:gd name="connsiteY19" fmla="*/ 25977 h 1534957"/>
                <a:gd name="connsiteX20" fmla="*/ 1320207 w 1383113"/>
                <a:gd name="connsiteY20" fmla="*/ 828 h 1534957"/>
                <a:gd name="connsiteX21" fmla="*/ 1156753 w 1383113"/>
                <a:gd name="connsiteY21" fmla="*/ 13403 h 1534957"/>
                <a:gd name="connsiteX22" fmla="*/ 1131606 w 1383113"/>
                <a:gd name="connsiteY22" fmla="*/ 88852 h 1534957"/>
                <a:gd name="connsiteX23" fmla="*/ 1106459 w 1383113"/>
                <a:gd name="connsiteY23" fmla="*/ 126576 h 1534957"/>
                <a:gd name="connsiteX24" fmla="*/ 1156753 w 1383113"/>
                <a:gd name="connsiteY24" fmla="*/ 390648 h 1534957"/>
                <a:gd name="connsiteX25" fmla="*/ 1194473 w 1383113"/>
                <a:gd name="connsiteY25" fmla="*/ 415797 h 1534957"/>
                <a:gd name="connsiteX26" fmla="*/ 1219620 w 1383113"/>
                <a:gd name="connsiteY26" fmla="*/ 453522 h 1534957"/>
                <a:gd name="connsiteX27" fmla="*/ 1257340 w 1383113"/>
                <a:gd name="connsiteY27" fmla="*/ 466097 h 1534957"/>
                <a:gd name="connsiteX28" fmla="*/ 1269913 w 1383113"/>
                <a:gd name="connsiteY28" fmla="*/ 503821 h 1534957"/>
                <a:gd name="connsiteX29" fmla="*/ 1295060 w 1383113"/>
                <a:gd name="connsiteY29" fmla="*/ 528971 h 153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3113" h="1534957">
                  <a:moveTo>
                    <a:pt x="0" y="1534957"/>
                  </a:moveTo>
                  <a:lnTo>
                    <a:pt x="666390" y="1522383"/>
                  </a:lnTo>
                  <a:cubicBezTo>
                    <a:pt x="695178" y="1521355"/>
                    <a:pt x="719615" y="1498545"/>
                    <a:pt x="741831" y="1484658"/>
                  </a:cubicBezTo>
                  <a:cubicBezTo>
                    <a:pt x="814336" y="1439338"/>
                    <a:pt x="784651" y="1451946"/>
                    <a:pt x="854991" y="1434359"/>
                  </a:cubicBezTo>
                  <a:cubicBezTo>
                    <a:pt x="911842" y="1349072"/>
                    <a:pt x="838470" y="1450882"/>
                    <a:pt x="943005" y="1346335"/>
                  </a:cubicBezTo>
                  <a:cubicBezTo>
                    <a:pt x="953691" y="1335648"/>
                    <a:pt x="958112" y="1319906"/>
                    <a:pt x="968152" y="1308610"/>
                  </a:cubicBezTo>
                  <a:cubicBezTo>
                    <a:pt x="991778" y="1282027"/>
                    <a:pt x="1022255" y="1261614"/>
                    <a:pt x="1043592" y="1233161"/>
                  </a:cubicBezTo>
                  <a:cubicBezTo>
                    <a:pt x="1059780" y="1211574"/>
                    <a:pt x="1091753" y="1170876"/>
                    <a:pt x="1106459" y="1145138"/>
                  </a:cubicBezTo>
                  <a:cubicBezTo>
                    <a:pt x="1115758" y="1128862"/>
                    <a:pt x="1124645" y="1112243"/>
                    <a:pt x="1131606" y="1094838"/>
                  </a:cubicBezTo>
                  <a:cubicBezTo>
                    <a:pt x="1141451" y="1070224"/>
                    <a:pt x="1142049" y="1041447"/>
                    <a:pt x="1156753" y="1019389"/>
                  </a:cubicBezTo>
                  <a:cubicBezTo>
                    <a:pt x="1165135" y="1006814"/>
                    <a:pt x="1175141" y="995182"/>
                    <a:pt x="1181899" y="981665"/>
                  </a:cubicBezTo>
                  <a:cubicBezTo>
                    <a:pt x="1196897" y="951666"/>
                    <a:pt x="1223391" y="872687"/>
                    <a:pt x="1232193" y="843342"/>
                  </a:cubicBezTo>
                  <a:cubicBezTo>
                    <a:pt x="1237159" y="826788"/>
                    <a:pt x="1240219" y="809716"/>
                    <a:pt x="1244766" y="793042"/>
                  </a:cubicBezTo>
                  <a:cubicBezTo>
                    <a:pt x="1252794" y="763602"/>
                    <a:pt x="1261145" y="734246"/>
                    <a:pt x="1269913" y="705018"/>
                  </a:cubicBezTo>
                  <a:cubicBezTo>
                    <a:pt x="1273721" y="692322"/>
                    <a:pt x="1276560" y="679150"/>
                    <a:pt x="1282487" y="667294"/>
                  </a:cubicBezTo>
                  <a:cubicBezTo>
                    <a:pt x="1293416" y="645434"/>
                    <a:pt x="1307634" y="625378"/>
                    <a:pt x="1320207" y="604420"/>
                  </a:cubicBezTo>
                  <a:cubicBezTo>
                    <a:pt x="1324398" y="575079"/>
                    <a:pt x="1327908" y="545632"/>
                    <a:pt x="1332780" y="516396"/>
                  </a:cubicBezTo>
                  <a:cubicBezTo>
                    <a:pt x="1340762" y="468498"/>
                    <a:pt x="1346622" y="448444"/>
                    <a:pt x="1357927" y="403222"/>
                  </a:cubicBezTo>
                  <a:cubicBezTo>
                    <a:pt x="1362118" y="323582"/>
                    <a:pt x="1364384" y="243817"/>
                    <a:pt x="1370500" y="164301"/>
                  </a:cubicBezTo>
                  <a:cubicBezTo>
                    <a:pt x="1372490" y="138434"/>
                    <a:pt x="1397859" y="58811"/>
                    <a:pt x="1370500" y="25977"/>
                  </a:cubicBezTo>
                  <a:cubicBezTo>
                    <a:pt x="1358502" y="11577"/>
                    <a:pt x="1336971" y="9211"/>
                    <a:pt x="1320207" y="828"/>
                  </a:cubicBezTo>
                  <a:cubicBezTo>
                    <a:pt x="1265722" y="5020"/>
                    <a:pt x="1206271" y="-9708"/>
                    <a:pt x="1156753" y="13403"/>
                  </a:cubicBezTo>
                  <a:cubicBezTo>
                    <a:pt x="1132731" y="24615"/>
                    <a:pt x="1146310" y="66794"/>
                    <a:pt x="1131606" y="88852"/>
                  </a:cubicBezTo>
                  <a:lnTo>
                    <a:pt x="1106459" y="126576"/>
                  </a:lnTo>
                  <a:cubicBezTo>
                    <a:pt x="1116258" y="302981"/>
                    <a:pt x="1066487" y="315419"/>
                    <a:pt x="1156753" y="390648"/>
                  </a:cubicBezTo>
                  <a:cubicBezTo>
                    <a:pt x="1168362" y="400323"/>
                    <a:pt x="1181900" y="407414"/>
                    <a:pt x="1194473" y="415797"/>
                  </a:cubicBezTo>
                  <a:cubicBezTo>
                    <a:pt x="1202855" y="428372"/>
                    <a:pt x="1207820" y="444080"/>
                    <a:pt x="1219620" y="453522"/>
                  </a:cubicBezTo>
                  <a:cubicBezTo>
                    <a:pt x="1229969" y="461802"/>
                    <a:pt x="1247969" y="456725"/>
                    <a:pt x="1257340" y="466097"/>
                  </a:cubicBezTo>
                  <a:cubicBezTo>
                    <a:pt x="1266712" y="475470"/>
                    <a:pt x="1263094" y="492455"/>
                    <a:pt x="1269913" y="503821"/>
                  </a:cubicBezTo>
                  <a:cubicBezTo>
                    <a:pt x="1276012" y="513987"/>
                    <a:pt x="1286678" y="520588"/>
                    <a:pt x="1295060" y="52897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9" name="Forme libre 18"/>
            <p:cNvSpPr/>
            <p:nvPr/>
          </p:nvSpPr>
          <p:spPr>
            <a:xfrm>
              <a:off x="7154261" y="2099997"/>
              <a:ext cx="590949" cy="37725"/>
            </a:xfrm>
            <a:custGeom>
              <a:avLst/>
              <a:gdLst>
                <a:gd name="connsiteX0" fmla="*/ 0 w 590949"/>
                <a:gd name="connsiteY0" fmla="*/ 37725 h 37725"/>
                <a:gd name="connsiteX1" fmla="*/ 352055 w 590949"/>
                <a:gd name="connsiteY1" fmla="*/ 25150 h 37725"/>
                <a:gd name="connsiteX2" fmla="*/ 427495 w 590949"/>
                <a:gd name="connsiteY2" fmla="*/ 12575 h 37725"/>
                <a:gd name="connsiteX3" fmla="*/ 590949 w 590949"/>
                <a:gd name="connsiteY3" fmla="*/ 0 h 37725"/>
              </a:gdLst>
              <a:ahLst/>
              <a:cxnLst>
                <a:cxn ang="0">
                  <a:pos x="connsiteX0" y="connsiteY0"/>
                </a:cxn>
                <a:cxn ang="0">
                  <a:pos x="connsiteX1" y="connsiteY1"/>
                </a:cxn>
                <a:cxn ang="0">
                  <a:pos x="connsiteX2" y="connsiteY2"/>
                </a:cxn>
                <a:cxn ang="0">
                  <a:pos x="connsiteX3" y="connsiteY3"/>
                </a:cxn>
              </a:cxnLst>
              <a:rect l="l" t="t" r="r" b="b"/>
              <a:pathLst>
                <a:path w="590949" h="37725">
                  <a:moveTo>
                    <a:pt x="0" y="37725"/>
                  </a:moveTo>
                  <a:cubicBezTo>
                    <a:pt x="117352" y="33533"/>
                    <a:pt x="234831" y="32046"/>
                    <a:pt x="352055" y="25150"/>
                  </a:cubicBezTo>
                  <a:cubicBezTo>
                    <a:pt x="377505" y="23653"/>
                    <a:pt x="402141" y="15244"/>
                    <a:pt x="427495" y="12575"/>
                  </a:cubicBezTo>
                  <a:cubicBezTo>
                    <a:pt x="481840" y="6854"/>
                    <a:pt x="590949" y="0"/>
                    <a:pt x="590949"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2305954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r 19"/>
          <p:cNvGrpSpPr/>
          <p:nvPr/>
        </p:nvGrpSpPr>
        <p:grpSpPr>
          <a:xfrm>
            <a:off x="3412026" y="1422853"/>
            <a:ext cx="2249297" cy="4559251"/>
            <a:chOff x="3412026" y="1422853"/>
            <a:chExt cx="2249297" cy="4559251"/>
          </a:xfrm>
        </p:grpSpPr>
        <p:sp>
          <p:nvSpPr>
            <p:cNvPr id="3" name="Forme libre 2"/>
            <p:cNvSpPr/>
            <p:nvPr/>
          </p:nvSpPr>
          <p:spPr>
            <a:xfrm>
              <a:off x="4528967" y="2631514"/>
              <a:ext cx="0" cy="1667645"/>
            </a:xfrm>
            <a:custGeom>
              <a:avLst/>
              <a:gdLst>
                <a:gd name="connsiteX0" fmla="*/ 0 w 0"/>
                <a:gd name="connsiteY0" fmla="*/ 0 h 1667645"/>
                <a:gd name="connsiteX1" fmla="*/ 0 w 0"/>
                <a:gd name="connsiteY1" fmla="*/ 1667645 h 1667645"/>
              </a:gdLst>
              <a:ahLst/>
              <a:cxnLst>
                <a:cxn ang="0">
                  <a:pos x="connsiteX0" y="connsiteY0"/>
                </a:cxn>
                <a:cxn ang="0">
                  <a:pos x="connsiteX1" y="connsiteY1"/>
                </a:cxn>
              </a:cxnLst>
              <a:rect l="l" t="t" r="r" b="b"/>
              <a:pathLst>
                <a:path h="1667645">
                  <a:moveTo>
                    <a:pt x="0" y="0"/>
                  </a:moveTo>
                  <a:lnTo>
                    <a:pt x="0" y="1667645"/>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 name="Forme libre 5"/>
            <p:cNvSpPr/>
            <p:nvPr/>
          </p:nvSpPr>
          <p:spPr>
            <a:xfrm>
              <a:off x="3947546" y="4283859"/>
              <a:ext cx="596722" cy="1698245"/>
            </a:xfrm>
            <a:custGeom>
              <a:avLst/>
              <a:gdLst>
                <a:gd name="connsiteX0" fmla="*/ 596722 w 596722"/>
                <a:gd name="connsiteY0" fmla="*/ 0 h 1698245"/>
                <a:gd name="connsiteX1" fmla="*/ 581421 w 596722"/>
                <a:gd name="connsiteY1" fmla="*/ 198894 h 1698245"/>
                <a:gd name="connsiteX2" fmla="*/ 550820 w 596722"/>
                <a:gd name="connsiteY2" fmla="*/ 290691 h 1698245"/>
                <a:gd name="connsiteX3" fmla="*/ 535519 w 596722"/>
                <a:gd name="connsiteY3" fmla="*/ 413087 h 1698245"/>
                <a:gd name="connsiteX4" fmla="*/ 489618 w 596722"/>
                <a:gd name="connsiteY4" fmla="*/ 566082 h 1698245"/>
                <a:gd name="connsiteX5" fmla="*/ 474317 w 596722"/>
                <a:gd name="connsiteY5" fmla="*/ 611980 h 1698245"/>
                <a:gd name="connsiteX6" fmla="*/ 459017 w 596722"/>
                <a:gd name="connsiteY6" fmla="*/ 719077 h 1698245"/>
                <a:gd name="connsiteX7" fmla="*/ 413115 w 596722"/>
                <a:gd name="connsiteY7" fmla="*/ 841473 h 1698245"/>
                <a:gd name="connsiteX8" fmla="*/ 382514 w 596722"/>
                <a:gd name="connsiteY8" fmla="*/ 994468 h 1698245"/>
                <a:gd name="connsiteX9" fmla="*/ 367213 w 596722"/>
                <a:gd name="connsiteY9" fmla="*/ 1040366 h 1698245"/>
                <a:gd name="connsiteX10" fmla="*/ 336612 w 596722"/>
                <a:gd name="connsiteY10" fmla="*/ 1162762 h 1698245"/>
                <a:gd name="connsiteX11" fmla="*/ 321312 w 596722"/>
                <a:gd name="connsiteY11" fmla="*/ 1208661 h 1698245"/>
                <a:gd name="connsiteX12" fmla="*/ 306011 w 596722"/>
                <a:gd name="connsiteY12" fmla="*/ 1300458 h 1698245"/>
                <a:gd name="connsiteX13" fmla="*/ 275410 w 596722"/>
                <a:gd name="connsiteY13" fmla="*/ 1392255 h 1698245"/>
                <a:gd name="connsiteX14" fmla="*/ 229508 w 596722"/>
                <a:gd name="connsiteY14" fmla="*/ 1514651 h 1698245"/>
                <a:gd name="connsiteX15" fmla="*/ 214208 w 596722"/>
                <a:gd name="connsiteY15" fmla="*/ 1575849 h 1698245"/>
                <a:gd name="connsiteX16" fmla="*/ 198907 w 596722"/>
                <a:gd name="connsiteY16" fmla="*/ 1621747 h 1698245"/>
                <a:gd name="connsiteX17" fmla="*/ 137705 w 596722"/>
                <a:gd name="connsiteY17" fmla="*/ 1637047 h 1698245"/>
                <a:gd name="connsiteX18" fmla="*/ 0 w 596722"/>
                <a:gd name="connsiteY18" fmla="*/ 1560549 h 1698245"/>
                <a:gd name="connsiteX19" fmla="*/ 15300 w 596722"/>
                <a:gd name="connsiteY19" fmla="*/ 1682945 h 1698245"/>
                <a:gd name="connsiteX20" fmla="*/ 61202 w 596722"/>
                <a:gd name="connsiteY20" fmla="*/ 1698245 h 1698245"/>
                <a:gd name="connsiteX21" fmla="*/ 168306 w 596722"/>
                <a:gd name="connsiteY21" fmla="*/ 1682945 h 1698245"/>
                <a:gd name="connsiteX22" fmla="*/ 214208 w 596722"/>
                <a:gd name="connsiteY22" fmla="*/ 1591148 h 1698245"/>
                <a:gd name="connsiteX23" fmla="*/ 214208 w 596722"/>
                <a:gd name="connsiteY23" fmla="*/ 1575849 h 16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6722" h="1698245">
                  <a:moveTo>
                    <a:pt x="596722" y="0"/>
                  </a:moveTo>
                  <a:cubicBezTo>
                    <a:pt x="591622" y="66298"/>
                    <a:pt x="591792" y="133214"/>
                    <a:pt x="581421" y="198894"/>
                  </a:cubicBezTo>
                  <a:cubicBezTo>
                    <a:pt x="576390" y="230754"/>
                    <a:pt x="557579" y="259153"/>
                    <a:pt x="550820" y="290691"/>
                  </a:cubicBezTo>
                  <a:cubicBezTo>
                    <a:pt x="542204" y="330894"/>
                    <a:pt x="542279" y="372530"/>
                    <a:pt x="535519" y="413087"/>
                  </a:cubicBezTo>
                  <a:cubicBezTo>
                    <a:pt x="527810" y="459335"/>
                    <a:pt x="503224" y="525268"/>
                    <a:pt x="489618" y="566082"/>
                  </a:cubicBezTo>
                  <a:lnTo>
                    <a:pt x="474317" y="611980"/>
                  </a:lnTo>
                  <a:cubicBezTo>
                    <a:pt x="469217" y="647679"/>
                    <a:pt x="466090" y="683716"/>
                    <a:pt x="459017" y="719077"/>
                  </a:cubicBezTo>
                  <a:cubicBezTo>
                    <a:pt x="451925" y="754533"/>
                    <a:pt x="420934" y="812152"/>
                    <a:pt x="413115" y="841473"/>
                  </a:cubicBezTo>
                  <a:cubicBezTo>
                    <a:pt x="399714" y="891725"/>
                    <a:pt x="398962" y="945129"/>
                    <a:pt x="382514" y="994468"/>
                  </a:cubicBezTo>
                  <a:cubicBezTo>
                    <a:pt x="377414" y="1009767"/>
                    <a:pt x="371457" y="1024807"/>
                    <a:pt x="367213" y="1040366"/>
                  </a:cubicBezTo>
                  <a:cubicBezTo>
                    <a:pt x="356147" y="1080938"/>
                    <a:pt x="349911" y="1122866"/>
                    <a:pt x="336612" y="1162762"/>
                  </a:cubicBezTo>
                  <a:cubicBezTo>
                    <a:pt x="331512" y="1178062"/>
                    <a:pt x="324811" y="1192918"/>
                    <a:pt x="321312" y="1208661"/>
                  </a:cubicBezTo>
                  <a:cubicBezTo>
                    <a:pt x="314582" y="1238943"/>
                    <a:pt x="313535" y="1270363"/>
                    <a:pt x="306011" y="1300458"/>
                  </a:cubicBezTo>
                  <a:cubicBezTo>
                    <a:pt x="298188" y="1331749"/>
                    <a:pt x="283234" y="1360964"/>
                    <a:pt x="275410" y="1392255"/>
                  </a:cubicBezTo>
                  <a:cubicBezTo>
                    <a:pt x="254577" y="1475579"/>
                    <a:pt x="269513" y="1434646"/>
                    <a:pt x="229508" y="1514651"/>
                  </a:cubicBezTo>
                  <a:cubicBezTo>
                    <a:pt x="224408" y="1535050"/>
                    <a:pt x="219985" y="1555631"/>
                    <a:pt x="214208" y="1575849"/>
                  </a:cubicBezTo>
                  <a:cubicBezTo>
                    <a:pt x="209777" y="1591356"/>
                    <a:pt x="211500" y="1611673"/>
                    <a:pt x="198907" y="1621747"/>
                  </a:cubicBezTo>
                  <a:cubicBezTo>
                    <a:pt x="182486" y="1634883"/>
                    <a:pt x="158106" y="1631947"/>
                    <a:pt x="137705" y="1637047"/>
                  </a:cubicBezTo>
                  <a:cubicBezTo>
                    <a:pt x="32481" y="1566903"/>
                    <a:pt x="80791" y="1587479"/>
                    <a:pt x="0" y="1560549"/>
                  </a:cubicBezTo>
                  <a:cubicBezTo>
                    <a:pt x="5100" y="1601348"/>
                    <a:pt x="-1400" y="1645373"/>
                    <a:pt x="15300" y="1682945"/>
                  </a:cubicBezTo>
                  <a:cubicBezTo>
                    <a:pt x="21851" y="1697683"/>
                    <a:pt x="45074" y="1698245"/>
                    <a:pt x="61202" y="1698245"/>
                  </a:cubicBezTo>
                  <a:cubicBezTo>
                    <a:pt x="97266" y="1698245"/>
                    <a:pt x="132605" y="1688045"/>
                    <a:pt x="168306" y="1682945"/>
                  </a:cubicBezTo>
                  <a:cubicBezTo>
                    <a:pt x="198223" y="1638073"/>
                    <a:pt x="201538" y="1641823"/>
                    <a:pt x="214208" y="1591148"/>
                  </a:cubicBezTo>
                  <a:cubicBezTo>
                    <a:pt x="215445" y="1586201"/>
                    <a:pt x="214208" y="1580949"/>
                    <a:pt x="214208" y="15758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 name="Forme libre 6"/>
            <p:cNvSpPr/>
            <p:nvPr/>
          </p:nvSpPr>
          <p:spPr>
            <a:xfrm>
              <a:off x="4528967" y="4299159"/>
              <a:ext cx="445089" cy="1592535"/>
            </a:xfrm>
            <a:custGeom>
              <a:avLst/>
              <a:gdLst>
                <a:gd name="connsiteX0" fmla="*/ 0 w 445089"/>
                <a:gd name="connsiteY0" fmla="*/ 0 h 1592535"/>
                <a:gd name="connsiteX1" fmla="*/ 30601 w 445089"/>
                <a:gd name="connsiteY1" fmla="*/ 275391 h 1592535"/>
                <a:gd name="connsiteX2" fmla="*/ 61202 w 445089"/>
                <a:gd name="connsiteY2" fmla="*/ 336589 h 1592535"/>
                <a:gd name="connsiteX3" fmla="*/ 76503 w 445089"/>
                <a:gd name="connsiteY3" fmla="*/ 413086 h 1592535"/>
                <a:gd name="connsiteX4" fmla="*/ 107104 w 445089"/>
                <a:gd name="connsiteY4" fmla="*/ 627279 h 1592535"/>
                <a:gd name="connsiteX5" fmla="*/ 122405 w 445089"/>
                <a:gd name="connsiteY5" fmla="*/ 1438153 h 1592535"/>
                <a:gd name="connsiteX6" fmla="*/ 137705 w 445089"/>
                <a:gd name="connsiteY6" fmla="*/ 1484051 h 1592535"/>
                <a:gd name="connsiteX7" fmla="*/ 214208 w 445089"/>
                <a:gd name="connsiteY7" fmla="*/ 1560549 h 1592535"/>
                <a:gd name="connsiteX8" fmla="*/ 306011 w 445089"/>
                <a:gd name="connsiteY8" fmla="*/ 1591148 h 1592535"/>
                <a:gd name="connsiteX9" fmla="*/ 428416 w 445089"/>
                <a:gd name="connsiteY9" fmla="*/ 1575848 h 1592535"/>
                <a:gd name="connsiteX10" fmla="*/ 367214 w 445089"/>
                <a:gd name="connsiteY10" fmla="*/ 1453452 h 1592535"/>
                <a:gd name="connsiteX11" fmla="*/ 275410 w 445089"/>
                <a:gd name="connsiteY11" fmla="*/ 1422853 h 1592535"/>
                <a:gd name="connsiteX12" fmla="*/ 137705 w 445089"/>
                <a:gd name="connsiteY12" fmla="*/ 1468752 h 1592535"/>
                <a:gd name="connsiteX13" fmla="*/ 137705 w 445089"/>
                <a:gd name="connsiteY13" fmla="*/ 1484051 h 159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89" h="1592535">
                  <a:moveTo>
                    <a:pt x="0" y="0"/>
                  </a:moveTo>
                  <a:cubicBezTo>
                    <a:pt x="6478" y="97157"/>
                    <a:pt x="-6862" y="187982"/>
                    <a:pt x="30601" y="275391"/>
                  </a:cubicBezTo>
                  <a:cubicBezTo>
                    <a:pt x="39586" y="296354"/>
                    <a:pt x="51002" y="316190"/>
                    <a:pt x="61202" y="336589"/>
                  </a:cubicBezTo>
                  <a:cubicBezTo>
                    <a:pt x="66302" y="362088"/>
                    <a:pt x="73277" y="387283"/>
                    <a:pt x="76503" y="413086"/>
                  </a:cubicBezTo>
                  <a:cubicBezTo>
                    <a:pt x="103321" y="627612"/>
                    <a:pt x="71111" y="519305"/>
                    <a:pt x="107104" y="627279"/>
                  </a:cubicBezTo>
                  <a:cubicBezTo>
                    <a:pt x="112204" y="897570"/>
                    <a:pt x="112756" y="1167986"/>
                    <a:pt x="122405" y="1438153"/>
                  </a:cubicBezTo>
                  <a:cubicBezTo>
                    <a:pt x="122981" y="1454270"/>
                    <a:pt x="130492" y="1469627"/>
                    <a:pt x="137705" y="1484051"/>
                  </a:cubicBezTo>
                  <a:cubicBezTo>
                    <a:pt x="156649" y="1521937"/>
                    <a:pt x="174864" y="1543064"/>
                    <a:pt x="214208" y="1560549"/>
                  </a:cubicBezTo>
                  <a:cubicBezTo>
                    <a:pt x="243684" y="1573649"/>
                    <a:pt x="306011" y="1591148"/>
                    <a:pt x="306011" y="1591148"/>
                  </a:cubicBezTo>
                  <a:cubicBezTo>
                    <a:pt x="346813" y="1586048"/>
                    <a:pt x="399339" y="1604923"/>
                    <a:pt x="428416" y="1575848"/>
                  </a:cubicBezTo>
                  <a:cubicBezTo>
                    <a:pt x="480279" y="1523989"/>
                    <a:pt x="397322" y="1466832"/>
                    <a:pt x="367214" y="1453452"/>
                  </a:cubicBezTo>
                  <a:cubicBezTo>
                    <a:pt x="337737" y="1440352"/>
                    <a:pt x="275410" y="1422853"/>
                    <a:pt x="275410" y="1422853"/>
                  </a:cubicBezTo>
                  <a:cubicBezTo>
                    <a:pt x="213864" y="1433110"/>
                    <a:pt x="180735" y="1425726"/>
                    <a:pt x="137705" y="1468752"/>
                  </a:cubicBezTo>
                  <a:lnTo>
                    <a:pt x="137705" y="1484051"/>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Forme libre 7"/>
            <p:cNvSpPr/>
            <p:nvPr/>
          </p:nvSpPr>
          <p:spPr>
            <a:xfrm>
              <a:off x="3412026" y="2937504"/>
              <a:ext cx="1101641" cy="1040365"/>
            </a:xfrm>
            <a:custGeom>
              <a:avLst/>
              <a:gdLst>
                <a:gd name="connsiteX0" fmla="*/ 1101641 w 1101641"/>
                <a:gd name="connsiteY0" fmla="*/ 0 h 1040365"/>
                <a:gd name="connsiteX1" fmla="*/ 872132 w 1101641"/>
                <a:gd name="connsiteY1" fmla="*/ 198893 h 1040365"/>
                <a:gd name="connsiteX2" fmla="*/ 826230 w 1101641"/>
                <a:gd name="connsiteY2" fmla="*/ 244792 h 1040365"/>
                <a:gd name="connsiteX3" fmla="*/ 795629 w 1101641"/>
                <a:gd name="connsiteY3" fmla="*/ 290690 h 1040365"/>
                <a:gd name="connsiteX4" fmla="*/ 642624 w 1101641"/>
                <a:gd name="connsiteY4" fmla="*/ 428386 h 1040365"/>
                <a:gd name="connsiteX5" fmla="*/ 520219 w 1101641"/>
                <a:gd name="connsiteY5" fmla="*/ 566081 h 1040365"/>
                <a:gd name="connsiteX6" fmla="*/ 382514 w 1101641"/>
                <a:gd name="connsiteY6" fmla="*/ 688477 h 1040365"/>
                <a:gd name="connsiteX7" fmla="*/ 367213 w 1101641"/>
                <a:gd name="connsiteY7" fmla="*/ 734376 h 1040365"/>
                <a:gd name="connsiteX8" fmla="*/ 306011 w 1101641"/>
                <a:gd name="connsiteY8" fmla="*/ 841472 h 1040365"/>
                <a:gd name="connsiteX9" fmla="*/ 260110 w 1101641"/>
                <a:gd name="connsiteY9" fmla="*/ 887371 h 1040365"/>
                <a:gd name="connsiteX10" fmla="*/ 214208 w 1101641"/>
                <a:gd name="connsiteY10" fmla="*/ 917970 h 1040365"/>
                <a:gd name="connsiteX11" fmla="*/ 168306 w 1101641"/>
                <a:gd name="connsiteY11" fmla="*/ 933269 h 1040365"/>
                <a:gd name="connsiteX12" fmla="*/ 15301 w 1101641"/>
                <a:gd name="connsiteY12" fmla="*/ 917970 h 1040365"/>
                <a:gd name="connsiteX13" fmla="*/ 0 w 1101641"/>
                <a:gd name="connsiteY13" fmla="*/ 963868 h 1040365"/>
                <a:gd name="connsiteX14" fmla="*/ 15301 w 1101641"/>
                <a:gd name="connsiteY14" fmla="*/ 1025066 h 1040365"/>
                <a:gd name="connsiteX15" fmla="*/ 61202 w 1101641"/>
                <a:gd name="connsiteY15" fmla="*/ 1040365 h 1040365"/>
                <a:gd name="connsiteX16" fmla="*/ 183607 w 1101641"/>
                <a:gd name="connsiteY16" fmla="*/ 1025066 h 1040365"/>
                <a:gd name="connsiteX17" fmla="*/ 198907 w 1101641"/>
                <a:gd name="connsiteY17" fmla="*/ 979168 h 1040365"/>
                <a:gd name="connsiteX18" fmla="*/ 214208 w 1101641"/>
                <a:gd name="connsiteY18" fmla="*/ 872071 h 10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1641" h="1040365">
                  <a:moveTo>
                    <a:pt x="1101641" y="0"/>
                  </a:moveTo>
                  <a:cubicBezTo>
                    <a:pt x="947584" y="110032"/>
                    <a:pt x="1025559" y="45477"/>
                    <a:pt x="872132" y="198893"/>
                  </a:cubicBezTo>
                  <a:cubicBezTo>
                    <a:pt x="856831" y="214193"/>
                    <a:pt x="838233" y="226789"/>
                    <a:pt x="826230" y="244792"/>
                  </a:cubicBezTo>
                  <a:cubicBezTo>
                    <a:pt x="816030" y="260091"/>
                    <a:pt x="808632" y="277688"/>
                    <a:pt x="795629" y="290690"/>
                  </a:cubicBezTo>
                  <a:cubicBezTo>
                    <a:pt x="716616" y="369698"/>
                    <a:pt x="723932" y="306433"/>
                    <a:pt x="642624" y="428386"/>
                  </a:cubicBezTo>
                  <a:cubicBezTo>
                    <a:pt x="534599" y="590411"/>
                    <a:pt x="633500" y="464135"/>
                    <a:pt x="520219" y="566081"/>
                  </a:cubicBezTo>
                  <a:cubicBezTo>
                    <a:pt x="370495" y="700823"/>
                    <a:pt x="483510" y="621151"/>
                    <a:pt x="382514" y="688477"/>
                  </a:cubicBezTo>
                  <a:cubicBezTo>
                    <a:pt x="377414" y="703777"/>
                    <a:pt x="373566" y="719553"/>
                    <a:pt x="367213" y="734376"/>
                  </a:cubicBezTo>
                  <a:cubicBezTo>
                    <a:pt x="354007" y="765187"/>
                    <a:pt x="328609" y="814356"/>
                    <a:pt x="306011" y="841472"/>
                  </a:cubicBezTo>
                  <a:cubicBezTo>
                    <a:pt x="292159" y="858094"/>
                    <a:pt x="276733" y="873520"/>
                    <a:pt x="260110" y="887371"/>
                  </a:cubicBezTo>
                  <a:cubicBezTo>
                    <a:pt x="245983" y="899143"/>
                    <a:pt x="230656" y="909747"/>
                    <a:pt x="214208" y="917970"/>
                  </a:cubicBezTo>
                  <a:cubicBezTo>
                    <a:pt x="199782" y="925182"/>
                    <a:pt x="183607" y="928169"/>
                    <a:pt x="168306" y="933269"/>
                  </a:cubicBezTo>
                  <a:cubicBezTo>
                    <a:pt x="111956" y="895705"/>
                    <a:pt x="102249" y="874499"/>
                    <a:pt x="15301" y="917970"/>
                  </a:cubicBezTo>
                  <a:cubicBezTo>
                    <a:pt x="876" y="925182"/>
                    <a:pt x="5100" y="948569"/>
                    <a:pt x="0" y="963868"/>
                  </a:cubicBezTo>
                  <a:cubicBezTo>
                    <a:pt x="5100" y="984267"/>
                    <a:pt x="2165" y="1008647"/>
                    <a:pt x="15301" y="1025066"/>
                  </a:cubicBezTo>
                  <a:cubicBezTo>
                    <a:pt x="25376" y="1037659"/>
                    <a:pt x="45074" y="1040365"/>
                    <a:pt x="61202" y="1040365"/>
                  </a:cubicBezTo>
                  <a:cubicBezTo>
                    <a:pt x="102321" y="1040365"/>
                    <a:pt x="142805" y="1030166"/>
                    <a:pt x="183607" y="1025066"/>
                  </a:cubicBezTo>
                  <a:cubicBezTo>
                    <a:pt x="188707" y="1009767"/>
                    <a:pt x="195408" y="994911"/>
                    <a:pt x="198907" y="979168"/>
                  </a:cubicBezTo>
                  <a:cubicBezTo>
                    <a:pt x="215047" y="906545"/>
                    <a:pt x="214208" y="914413"/>
                    <a:pt x="214208" y="87207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Forme libre 8"/>
            <p:cNvSpPr/>
            <p:nvPr/>
          </p:nvSpPr>
          <p:spPr>
            <a:xfrm>
              <a:off x="4528967" y="2952803"/>
              <a:ext cx="1132356" cy="1070965"/>
            </a:xfrm>
            <a:custGeom>
              <a:avLst/>
              <a:gdLst>
                <a:gd name="connsiteX0" fmla="*/ 0 w 1132356"/>
                <a:gd name="connsiteY0" fmla="*/ 0 h 1070965"/>
                <a:gd name="connsiteX1" fmla="*/ 45902 w 1132356"/>
                <a:gd name="connsiteY1" fmla="*/ 76498 h 1070965"/>
                <a:gd name="connsiteX2" fmla="*/ 122405 w 1132356"/>
                <a:gd name="connsiteY2" fmla="*/ 122396 h 1070965"/>
                <a:gd name="connsiteX3" fmla="*/ 168306 w 1132356"/>
                <a:gd name="connsiteY3" fmla="*/ 168295 h 1070965"/>
                <a:gd name="connsiteX4" fmla="*/ 321312 w 1132356"/>
                <a:gd name="connsiteY4" fmla="*/ 336589 h 1070965"/>
                <a:gd name="connsiteX5" fmla="*/ 382514 w 1132356"/>
                <a:gd name="connsiteY5" fmla="*/ 367188 h 1070965"/>
                <a:gd name="connsiteX6" fmla="*/ 413115 w 1132356"/>
                <a:gd name="connsiteY6" fmla="*/ 413087 h 1070965"/>
                <a:gd name="connsiteX7" fmla="*/ 504919 w 1132356"/>
                <a:gd name="connsiteY7" fmla="*/ 443686 h 1070965"/>
                <a:gd name="connsiteX8" fmla="*/ 535520 w 1132356"/>
                <a:gd name="connsiteY8" fmla="*/ 489584 h 1070965"/>
                <a:gd name="connsiteX9" fmla="*/ 657924 w 1132356"/>
                <a:gd name="connsiteY9" fmla="*/ 611980 h 1070965"/>
                <a:gd name="connsiteX10" fmla="*/ 719127 w 1132356"/>
                <a:gd name="connsiteY10" fmla="*/ 703777 h 1070965"/>
                <a:gd name="connsiteX11" fmla="*/ 765028 w 1132356"/>
                <a:gd name="connsiteY11" fmla="*/ 749676 h 1070965"/>
                <a:gd name="connsiteX12" fmla="*/ 826231 w 1132356"/>
                <a:gd name="connsiteY12" fmla="*/ 841473 h 1070965"/>
                <a:gd name="connsiteX13" fmla="*/ 856832 w 1132356"/>
                <a:gd name="connsiteY13" fmla="*/ 979168 h 1070965"/>
                <a:gd name="connsiteX14" fmla="*/ 872132 w 1132356"/>
                <a:gd name="connsiteY14" fmla="*/ 1025066 h 1070965"/>
                <a:gd name="connsiteX15" fmla="*/ 979236 w 1132356"/>
                <a:gd name="connsiteY15" fmla="*/ 1070965 h 1070965"/>
                <a:gd name="connsiteX16" fmla="*/ 1116941 w 1132356"/>
                <a:gd name="connsiteY16" fmla="*/ 1055665 h 1070965"/>
                <a:gd name="connsiteX17" fmla="*/ 1132242 w 1132356"/>
                <a:gd name="connsiteY17" fmla="*/ 1009767 h 1070965"/>
                <a:gd name="connsiteX18" fmla="*/ 1071040 w 1132356"/>
                <a:gd name="connsiteY18" fmla="*/ 872072 h 1070965"/>
                <a:gd name="connsiteX19" fmla="*/ 810930 w 1132356"/>
                <a:gd name="connsiteY19" fmla="*/ 856772 h 107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2356" h="1070965">
                  <a:moveTo>
                    <a:pt x="0" y="0"/>
                  </a:moveTo>
                  <a:cubicBezTo>
                    <a:pt x="15301" y="25499"/>
                    <a:pt x="24874" y="55471"/>
                    <a:pt x="45902" y="76498"/>
                  </a:cubicBezTo>
                  <a:cubicBezTo>
                    <a:pt x="66931" y="97525"/>
                    <a:pt x="98614" y="104554"/>
                    <a:pt x="122405" y="122396"/>
                  </a:cubicBezTo>
                  <a:cubicBezTo>
                    <a:pt x="139715" y="135378"/>
                    <a:pt x="154224" y="151867"/>
                    <a:pt x="168306" y="168295"/>
                  </a:cubicBezTo>
                  <a:cubicBezTo>
                    <a:pt x="216148" y="224107"/>
                    <a:pt x="252315" y="302093"/>
                    <a:pt x="321312" y="336589"/>
                  </a:cubicBezTo>
                  <a:lnTo>
                    <a:pt x="382514" y="367188"/>
                  </a:lnTo>
                  <a:cubicBezTo>
                    <a:pt x="392714" y="382488"/>
                    <a:pt x="397522" y="403342"/>
                    <a:pt x="413115" y="413087"/>
                  </a:cubicBezTo>
                  <a:cubicBezTo>
                    <a:pt x="440469" y="430182"/>
                    <a:pt x="504919" y="443686"/>
                    <a:pt x="504919" y="443686"/>
                  </a:cubicBezTo>
                  <a:cubicBezTo>
                    <a:pt x="515119" y="458985"/>
                    <a:pt x="523150" y="475978"/>
                    <a:pt x="535520" y="489584"/>
                  </a:cubicBezTo>
                  <a:cubicBezTo>
                    <a:pt x="574335" y="532277"/>
                    <a:pt x="625916" y="563972"/>
                    <a:pt x="657924" y="611980"/>
                  </a:cubicBezTo>
                  <a:cubicBezTo>
                    <a:pt x="678325" y="642579"/>
                    <a:pt x="693122" y="677773"/>
                    <a:pt x="719127" y="703777"/>
                  </a:cubicBezTo>
                  <a:cubicBezTo>
                    <a:pt x="734427" y="719077"/>
                    <a:pt x="751743" y="732597"/>
                    <a:pt x="765028" y="749676"/>
                  </a:cubicBezTo>
                  <a:cubicBezTo>
                    <a:pt x="787607" y="778705"/>
                    <a:pt x="826231" y="841473"/>
                    <a:pt x="826231" y="841473"/>
                  </a:cubicBezTo>
                  <a:cubicBezTo>
                    <a:pt x="860674" y="944796"/>
                    <a:pt x="820928" y="817612"/>
                    <a:pt x="856832" y="979168"/>
                  </a:cubicBezTo>
                  <a:cubicBezTo>
                    <a:pt x="860331" y="994911"/>
                    <a:pt x="860728" y="1013663"/>
                    <a:pt x="872132" y="1025066"/>
                  </a:cubicBezTo>
                  <a:cubicBezTo>
                    <a:pt x="891037" y="1043970"/>
                    <a:pt x="951806" y="1061822"/>
                    <a:pt x="979236" y="1070965"/>
                  </a:cubicBezTo>
                  <a:cubicBezTo>
                    <a:pt x="1025138" y="1065865"/>
                    <a:pt x="1074060" y="1072816"/>
                    <a:pt x="1116941" y="1055665"/>
                  </a:cubicBezTo>
                  <a:cubicBezTo>
                    <a:pt x="1131915" y="1049676"/>
                    <a:pt x="1132242" y="1025894"/>
                    <a:pt x="1132242" y="1009767"/>
                  </a:cubicBezTo>
                  <a:cubicBezTo>
                    <a:pt x="1132242" y="918226"/>
                    <a:pt x="1137818" y="905459"/>
                    <a:pt x="1071040" y="872072"/>
                  </a:cubicBezTo>
                  <a:cubicBezTo>
                    <a:pt x="995279" y="834193"/>
                    <a:pt x="873567" y="856772"/>
                    <a:pt x="810930" y="856772"/>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Ellipse 10"/>
            <p:cNvSpPr/>
            <p:nvPr/>
          </p:nvSpPr>
          <p:spPr>
            <a:xfrm>
              <a:off x="4345360" y="1912437"/>
              <a:ext cx="45902" cy="61198"/>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4650770" y="1927146"/>
              <a:ext cx="45902" cy="6119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orme libre 13"/>
            <p:cNvSpPr/>
            <p:nvPr/>
          </p:nvSpPr>
          <p:spPr>
            <a:xfrm>
              <a:off x="4284158" y="2187828"/>
              <a:ext cx="596722" cy="131240"/>
            </a:xfrm>
            <a:custGeom>
              <a:avLst/>
              <a:gdLst>
                <a:gd name="connsiteX0" fmla="*/ 0 w 596722"/>
                <a:gd name="connsiteY0" fmla="*/ 30599 h 131240"/>
                <a:gd name="connsiteX1" fmla="*/ 76503 w 596722"/>
                <a:gd name="connsiteY1" fmla="*/ 91797 h 131240"/>
                <a:gd name="connsiteX2" fmla="*/ 183607 w 596722"/>
                <a:gd name="connsiteY2" fmla="*/ 122396 h 131240"/>
                <a:gd name="connsiteX3" fmla="*/ 550820 w 596722"/>
                <a:gd name="connsiteY3" fmla="*/ 76498 h 131240"/>
                <a:gd name="connsiteX4" fmla="*/ 596722 w 596722"/>
                <a:gd name="connsiteY4" fmla="*/ 0 h 13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22" h="131240">
                  <a:moveTo>
                    <a:pt x="0" y="30599"/>
                  </a:moveTo>
                  <a:cubicBezTo>
                    <a:pt x="25501" y="50998"/>
                    <a:pt x="48810" y="74490"/>
                    <a:pt x="76503" y="91797"/>
                  </a:cubicBezTo>
                  <a:cubicBezTo>
                    <a:pt x="91139" y="100944"/>
                    <a:pt x="173534" y="119878"/>
                    <a:pt x="183607" y="122396"/>
                  </a:cubicBezTo>
                  <a:cubicBezTo>
                    <a:pt x="247528" y="119352"/>
                    <a:pt x="462991" y="164321"/>
                    <a:pt x="550820" y="76498"/>
                  </a:cubicBezTo>
                  <a:cubicBezTo>
                    <a:pt x="569286" y="58033"/>
                    <a:pt x="584647" y="24149"/>
                    <a:pt x="596722"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8" name="Forme libre 17"/>
            <p:cNvSpPr/>
            <p:nvPr/>
          </p:nvSpPr>
          <p:spPr>
            <a:xfrm>
              <a:off x="3932243" y="1422853"/>
              <a:ext cx="1317813" cy="1193361"/>
            </a:xfrm>
            <a:custGeom>
              <a:avLst/>
              <a:gdLst>
                <a:gd name="connsiteX0" fmla="*/ 367214 w 1317813"/>
                <a:gd name="connsiteY0" fmla="*/ 30599 h 1193361"/>
                <a:gd name="connsiteX1" fmla="*/ 214208 w 1317813"/>
                <a:gd name="connsiteY1" fmla="*/ 61198 h 1193361"/>
                <a:gd name="connsiteX2" fmla="*/ 183607 w 1317813"/>
                <a:gd name="connsiteY2" fmla="*/ 107097 h 1193361"/>
                <a:gd name="connsiteX3" fmla="*/ 137705 w 1317813"/>
                <a:gd name="connsiteY3" fmla="*/ 152995 h 1193361"/>
                <a:gd name="connsiteX4" fmla="*/ 107104 w 1317813"/>
                <a:gd name="connsiteY4" fmla="*/ 260092 h 1193361"/>
                <a:gd name="connsiteX5" fmla="*/ 76503 w 1317813"/>
                <a:gd name="connsiteY5" fmla="*/ 305990 h 1193361"/>
                <a:gd name="connsiteX6" fmla="*/ 61202 w 1317813"/>
                <a:gd name="connsiteY6" fmla="*/ 351889 h 1193361"/>
                <a:gd name="connsiteX7" fmla="*/ 0 w 1317813"/>
                <a:gd name="connsiteY7" fmla="*/ 474285 h 1193361"/>
                <a:gd name="connsiteX8" fmla="*/ 30601 w 1317813"/>
                <a:gd name="connsiteY8" fmla="*/ 826173 h 1193361"/>
                <a:gd name="connsiteX9" fmla="*/ 76503 w 1317813"/>
                <a:gd name="connsiteY9" fmla="*/ 856772 h 1193361"/>
                <a:gd name="connsiteX10" fmla="*/ 91803 w 1317813"/>
                <a:gd name="connsiteY10" fmla="*/ 902671 h 1193361"/>
                <a:gd name="connsiteX11" fmla="*/ 137705 w 1317813"/>
                <a:gd name="connsiteY11" fmla="*/ 933270 h 1193361"/>
                <a:gd name="connsiteX12" fmla="*/ 183607 w 1317813"/>
                <a:gd name="connsiteY12" fmla="*/ 979168 h 1193361"/>
                <a:gd name="connsiteX13" fmla="*/ 275410 w 1317813"/>
                <a:gd name="connsiteY13" fmla="*/ 1009767 h 1193361"/>
                <a:gd name="connsiteX14" fmla="*/ 321312 w 1317813"/>
                <a:gd name="connsiteY14" fmla="*/ 1040366 h 1193361"/>
                <a:gd name="connsiteX15" fmla="*/ 382514 w 1317813"/>
                <a:gd name="connsiteY15" fmla="*/ 1086265 h 1193361"/>
                <a:gd name="connsiteX16" fmla="*/ 489618 w 1317813"/>
                <a:gd name="connsiteY16" fmla="*/ 1116864 h 1193361"/>
                <a:gd name="connsiteX17" fmla="*/ 596722 w 1317813"/>
                <a:gd name="connsiteY17" fmla="*/ 1178062 h 1193361"/>
                <a:gd name="connsiteX18" fmla="*/ 642624 w 1317813"/>
                <a:gd name="connsiteY18" fmla="*/ 1193361 h 1193361"/>
                <a:gd name="connsiteX19" fmla="*/ 902733 w 1317813"/>
                <a:gd name="connsiteY19" fmla="*/ 1147463 h 1193361"/>
                <a:gd name="connsiteX20" fmla="*/ 1009837 w 1317813"/>
                <a:gd name="connsiteY20" fmla="*/ 1086265 h 1193361"/>
                <a:gd name="connsiteX21" fmla="*/ 1071039 w 1317813"/>
                <a:gd name="connsiteY21" fmla="*/ 1055666 h 1193361"/>
                <a:gd name="connsiteX22" fmla="*/ 1101641 w 1317813"/>
                <a:gd name="connsiteY22" fmla="*/ 1025067 h 1193361"/>
                <a:gd name="connsiteX23" fmla="*/ 1147542 w 1317813"/>
                <a:gd name="connsiteY23" fmla="*/ 994468 h 1193361"/>
                <a:gd name="connsiteX24" fmla="*/ 1208745 w 1317813"/>
                <a:gd name="connsiteY24" fmla="*/ 902671 h 1193361"/>
                <a:gd name="connsiteX25" fmla="*/ 1239346 w 1317813"/>
                <a:gd name="connsiteY25" fmla="*/ 856772 h 1193361"/>
                <a:gd name="connsiteX26" fmla="*/ 1285247 w 1317813"/>
                <a:gd name="connsiteY26" fmla="*/ 826173 h 1193361"/>
                <a:gd name="connsiteX27" fmla="*/ 1285247 w 1317813"/>
                <a:gd name="connsiteY27" fmla="*/ 367188 h 1193361"/>
                <a:gd name="connsiteX28" fmla="*/ 1269947 w 1317813"/>
                <a:gd name="connsiteY28" fmla="*/ 321290 h 1193361"/>
                <a:gd name="connsiteX29" fmla="*/ 1208745 w 1317813"/>
                <a:gd name="connsiteY29" fmla="*/ 275391 h 1193361"/>
                <a:gd name="connsiteX30" fmla="*/ 1101641 w 1317813"/>
                <a:gd name="connsiteY30" fmla="*/ 183594 h 1193361"/>
                <a:gd name="connsiteX31" fmla="*/ 1055739 w 1317813"/>
                <a:gd name="connsiteY31" fmla="*/ 168295 h 1193361"/>
                <a:gd name="connsiteX32" fmla="*/ 1009837 w 1317813"/>
                <a:gd name="connsiteY32" fmla="*/ 137696 h 1193361"/>
                <a:gd name="connsiteX33" fmla="*/ 902733 w 1317813"/>
                <a:gd name="connsiteY33" fmla="*/ 107097 h 1193361"/>
                <a:gd name="connsiteX34" fmla="*/ 719127 w 1317813"/>
                <a:gd name="connsiteY34" fmla="*/ 30599 h 1193361"/>
                <a:gd name="connsiteX35" fmla="*/ 596722 w 1317813"/>
                <a:gd name="connsiteY35" fmla="*/ 0 h 1193361"/>
                <a:gd name="connsiteX36" fmla="*/ 367214 w 1317813"/>
                <a:gd name="connsiteY36" fmla="*/ 15300 h 1193361"/>
                <a:gd name="connsiteX37" fmla="*/ 290711 w 1317813"/>
                <a:gd name="connsiteY37" fmla="*/ 30599 h 11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7813" h="1193361">
                  <a:moveTo>
                    <a:pt x="367214" y="30599"/>
                  </a:moveTo>
                  <a:cubicBezTo>
                    <a:pt x="316212" y="40799"/>
                    <a:pt x="262219" y="41195"/>
                    <a:pt x="214208" y="61198"/>
                  </a:cubicBezTo>
                  <a:cubicBezTo>
                    <a:pt x="197234" y="68270"/>
                    <a:pt x="195379" y="92971"/>
                    <a:pt x="183607" y="107097"/>
                  </a:cubicBezTo>
                  <a:cubicBezTo>
                    <a:pt x="169754" y="123719"/>
                    <a:pt x="153006" y="137696"/>
                    <a:pt x="137705" y="152995"/>
                  </a:cubicBezTo>
                  <a:cubicBezTo>
                    <a:pt x="132804" y="172597"/>
                    <a:pt x="118077" y="238148"/>
                    <a:pt x="107104" y="260092"/>
                  </a:cubicBezTo>
                  <a:cubicBezTo>
                    <a:pt x="98880" y="276538"/>
                    <a:pt x="84727" y="289544"/>
                    <a:pt x="76503" y="305990"/>
                  </a:cubicBezTo>
                  <a:cubicBezTo>
                    <a:pt x="69290" y="320415"/>
                    <a:pt x="67876" y="337207"/>
                    <a:pt x="61202" y="351889"/>
                  </a:cubicBezTo>
                  <a:cubicBezTo>
                    <a:pt x="42325" y="393415"/>
                    <a:pt x="0" y="474285"/>
                    <a:pt x="0" y="474285"/>
                  </a:cubicBezTo>
                  <a:cubicBezTo>
                    <a:pt x="10200" y="591581"/>
                    <a:pt x="7509" y="710721"/>
                    <a:pt x="30601" y="826173"/>
                  </a:cubicBezTo>
                  <a:cubicBezTo>
                    <a:pt x="34208" y="844205"/>
                    <a:pt x="65015" y="842413"/>
                    <a:pt x="76503" y="856772"/>
                  </a:cubicBezTo>
                  <a:cubicBezTo>
                    <a:pt x="86578" y="869365"/>
                    <a:pt x="81728" y="890078"/>
                    <a:pt x="91803" y="902671"/>
                  </a:cubicBezTo>
                  <a:cubicBezTo>
                    <a:pt x="103291" y="917030"/>
                    <a:pt x="123578" y="921498"/>
                    <a:pt x="137705" y="933270"/>
                  </a:cubicBezTo>
                  <a:cubicBezTo>
                    <a:pt x="154328" y="947121"/>
                    <a:pt x="164692" y="968661"/>
                    <a:pt x="183607" y="979168"/>
                  </a:cubicBezTo>
                  <a:cubicBezTo>
                    <a:pt x="211804" y="994832"/>
                    <a:pt x="275410" y="1009767"/>
                    <a:pt x="275410" y="1009767"/>
                  </a:cubicBezTo>
                  <a:cubicBezTo>
                    <a:pt x="290711" y="1019967"/>
                    <a:pt x="306348" y="1029678"/>
                    <a:pt x="321312" y="1040366"/>
                  </a:cubicBezTo>
                  <a:cubicBezTo>
                    <a:pt x="342063" y="1055187"/>
                    <a:pt x="360373" y="1073614"/>
                    <a:pt x="382514" y="1086265"/>
                  </a:cubicBezTo>
                  <a:cubicBezTo>
                    <a:pt x="399583" y="1096018"/>
                    <a:pt x="476375" y="1113553"/>
                    <a:pt x="489618" y="1116864"/>
                  </a:cubicBezTo>
                  <a:cubicBezTo>
                    <a:pt x="535715" y="1147593"/>
                    <a:pt x="542370" y="1154770"/>
                    <a:pt x="596722" y="1178062"/>
                  </a:cubicBezTo>
                  <a:cubicBezTo>
                    <a:pt x="611546" y="1184415"/>
                    <a:pt x="627323" y="1188261"/>
                    <a:pt x="642624" y="1193361"/>
                  </a:cubicBezTo>
                  <a:cubicBezTo>
                    <a:pt x="729327" y="1178062"/>
                    <a:pt x="817084" y="1167854"/>
                    <a:pt x="902733" y="1147463"/>
                  </a:cubicBezTo>
                  <a:cubicBezTo>
                    <a:pt x="942368" y="1138027"/>
                    <a:pt x="975606" y="1105825"/>
                    <a:pt x="1009837" y="1086265"/>
                  </a:cubicBezTo>
                  <a:cubicBezTo>
                    <a:pt x="1029640" y="1074949"/>
                    <a:pt x="1052061" y="1068317"/>
                    <a:pt x="1071039" y="1055666"/>
                  </a:cubicBezTo>
                  <a:cubicBezTo>
                    <a:pt x="1083042" y="1047665"/>
                    <a:pt x="1090376" y="1034078"/>
                    <a:pt x="1101641" y="1025067"/>
                  </a:cubicBezTo>
                  <a:cubicBezTo>
                    <a:pt x="1116000" y="1013580"/>
                    <a:pt x="1132242" y="1004668"/>
                    <a:pt x="1147542" y="994468"/>
                  </a:cubicBezTo>
                  <a:lnTo>
                    <a:pt x="1208745" y="902671"/>
                  </a:lnTo>
                  <a:cubicBezTo>
                    <a:pt x="1218945" y="887371"/>
                    <a:pt x="1224046" y="866972"/>
                    <a:pt x="1239346" y="856772"/>
                  </a:cubicBezTo>
                  <a:lnTo>
                    <a:pt x="1285247" y="826173"/>
                  </a:lnTo>
                  <a:cubicBezTo>
                    <a:pt x="1342885" y="653278"/>
                    <a:pt x="1311743" y="764601"/>
                    <a:pt x="1285247" y="367188"/>
                  </a:cubicBezTo>
                  <a:cubicBezTo>
                    <a:pt x="1284174" y="351097"/>
                    <a:pt x="1280272" y="333679"/>
                    <a:pt x="1269947" y="321290"/>
                  </a:cubicBezTo>
                  <a:cubicBezTo>
                    <a:pt x="1253622" y="301701"/>
                    <a:pt x="1228107" y="291986"/>
                    <a:pt x="1208745" y="275391"/>
                  </a:cubicBezTo>
                  <a:cubicBezTo>
                    <a:pt x="1154487" y="228887"/>
                    <a:pt x="1168750" y="221939"/>
                    <a:pt x="1101641" y="183594"/>
                  </a:cubicBezTo>
                  <a:cubicBezTo>
                    <a:pt x="1087638" y="175593"/>
                    <a:pt x="1071040" y="173395"/>
                    <a:pt x="1055739" y="168295"/>
                  </a:cubicBezTo>
                  <a:cubicBezTo>
                    <a:pt x="1040438" y="158095"/>
                    <a:pt x="1026285" y="145919"/>
                    <a:pt x="1009837" y="137696"/>
                  </a:cubicBezTo>
                  <a:cubicBezTo>
                    <a:pt x="987881" y="126719"/>
                    <a:pt x="922349" y="112000"/>
                    <a:pt x="902733" y="107097"/>
                  </a:cubicBezTo>
                  <a:cubicBezTo>
                    <a:pt x="828366" y="57522"/>
                    <a:pt x="843246" y="61626"/>
                    <a:pt x="719127" y="30599"/>
                  </a:cubicBezTo>
                  <a:lnTo>
                    <a:pt x="596722" y="0"/>
                  </a:lnTo>
                  <a:cubicBezTo>
                    <a:pt x="520219" y="5100"/>
                    <a:pt x="443465" y="7274"/>
                    <a:pt x="367214" y="15300"/>
                  </a:cubicBezTo>
                  <a:cubicBezTo>
                    <a:pt x="210113" y="31836"/>
                    <a:pt x="349098" y="30599"/>
                    <a:pt x="290711" y="3059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pic>
        <p:nvPicPr>
          <p:cNvPr id="19" name="Image 18" descr="Metrolab-logo-mai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00" y="358949"/>
            <a:ext cx="829473" cy="873386"/>
          </a:xfrm>
          <a:prstGeom prst="rect">
            <a:avLst/>
          </a:prstGeom>
        </p:spPr>
      </p:pic>
    </p:spTree>
    <p:extLst>
      <p:ext uri="{BB962C8B-B14F-4D97-AF65-F5344CB8AC3E}">
        <p14:creationId xmlns:p14="http://schemas.microsoft.com/office/powerpoint/2010/main" val="1588174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e libre 2"/>
          <p:cNvSpPr/>
          <p:nvPr/>
        </p:nvSpPr>
        <p:spPr>
          <a:xfrm>
            <a:off x="2279720" y="2631514"/>
            <a:ext cx="0" cy="1667645"/>
          </a:xfrm>
          <a:custGeom>
            <a:avLst/>
            <a:gdLst>
              <a:gd name="connsiteX0" fmla="*/ 0 w 0"/>
              <a:gd name="connsiteY0" fmla="*/ 0 h 1667645"/>
              <a:gd name="connsiteX1" fmla="*/ 0 w 0"/>
              <a:gd name="connsiteY1" fmla="*/ 1667645 h 1667645"/>
            </a:gdLst>
            <a:ahLst/>
            <a:cxnLst>
              <a:cxn ang="0">
                <a:pos x="connsiteX0" y="connsiteY0"/>
              </a:cxn>
              <a:cxn ang="0">
                <a:pos x="connsiteX1" y="connsiteY1"/>
              </a:cxn>
            </a:cxnLst>
            <a:rect l="l" t="t" r="r" b="b"/>
            <a:pathLst>
              <a:path h="1667645">
                <a:moveTo>
                  <a:pt x="0" y="0"/>
                </a:moveTo>
                <a:lnTo>
                  <a:pt x="0" y="1667645"/>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 name="Forme libre 5"/>
          <p:cNvSpPr/>
          <p:nvPr/>
        </p:nvSpPr>
        <p:spPr>
          <a:xfrm>
            <a:off x="1698299" y="4283859"/>
            <a:ext cx="596722" cy="1698245"/>
          </a:xfrm>
          <a:custGeom>
            <a:avLst/>
            <a:gdLst>
              <a:gd name="connsiteX0" fmla="*/ 596722 w 596722"/>
              <a:gd name="connsiteY0" fmla="*/ 0 h 1698245"/>
              <a:gd name="connsiteX1" fmla="*/ 581421 w 596722"/>
              <a:gd name="connsiteY1" fmla="*/ 198894 h 1698245"/>
              <a:gd name="connsiteX2" fmla="*/ 550820 w 596722"/>
              <a:gd name="connsiteY2" fmla="*/ 290691 h 1698245"/>
              <a:gd name="connsiteX3" fmla="*/ 535519 w 596722"/>
              <a:gd name="connsiteY3" fmla="*/ 413087 h 1698245"/>
              <a:gd name="connsiteX4" fmla="*/ 489618 w 596722"/>
              <a:gd name="connsiteY4" fmla="*/ 566082 h 1698245"/>
              <a:gd name="connsiteX5" fmla="*/ 474317 w 596722"/>
              <a:gd name="connsiteY5" fmla="*/ 611980 h 1698245"/>
              <a:gd name="connsiteX6" fmla="*/ 459017 w 596722"/>
              <a:gd name="connsiteY6" fmla="*/ 719077 h 1698245"/>
              <a:gd name="connsiteX7" fmla="*/ 413115 w 596722"/>
              <a:gd name="connsiteY7" fmla="*/ 841473 h 1698245"/>
              <a:gd name="connsiteX8" fmla="*/ 382514 w 596722"/>
              <a:gd name="connsiteY8" fmla="*/ 994468 h 1698245"/>
              <a:gd name="connsiteX9" fmla="*/ 367213 w 596722"/>
              <a:gd name="connsiteY9" fmla="*/ 1040366 h 1698245"/>
              <a:gd name="connsiteX10" fmla="*/ 336612 w 596722"/>
              <a:gd name="connsiteY10" fmla="*/ 1162762 h 1698245"/>
              <a:gd name="connsiteX11" fmla="*/ 321312 w 596722"/>
              <a:gd name="connsiteY11" fmla="*/ 1208661 h 1698245"/>
              <a:gd name="connsiteX12" fmla="*/ 306011 w 596722"/>
              <a:gd name="connsiteY12" fmla="*/ 1300458 h 1698245"/>
              <a:gd name="connsiteX13" fmla="*/ 275410 w 596722"/>
              <a:gd name="connsiteY13" fmla="*/ 1392255 h 1698245"/>
              <a:gd name="connsiteX14" fmla="*/ 229508 w 596722"/>
              <a:gd name="connsiteY14" fmla="*/ 1514651 h 1698245"/>
              <a:gd name="connsiteX15" fmla="*/ 214208 w 596722"/>
              <a:gd name="connsiteY15" fmla="*/ 1575849 h 1698245"/>
              <a:gd name="connsiteX16" fmla="*/ 198907 w 596722"/>
              <a:gd name="connsiteY16" fmla="*/ 1621747 h 1698245"/>
              <a:gd name="connsiteX17" fmla="*/ 137705 w 596722"/>
              <a:gd name="connsiteY17" fmla="*/ 1637047 h 1698245"/>
              <a:gd name="connsiteX18" fmla="*/ 0 w 596722"/>
              <a:gd name="connsiteY18" fmla="*/ 1560549 h 1698245"/>
              <a:gd name="connsiteX19" fmla="*/ 15300 w 596722"/>
              <a:gd name="connsiteY19" fmla="*/ 1682945 h 1698245"/>
              <a:gd name="connsiteX20" fmla="*/ 61202 w 596722"/>
              <a:gd name="connsiteY20" fmla="*/ 1698245 h 1698245"/>
              <a:gd name="connsiteX21" fmla="*/ 168306 w 596722"/>
              <a:gd name="connsiteY21" fmla="*/ 1682945 h 1698245"/>
              <a:gd name="connsiteX22" fmla="*/ 214208 w 596722"/>
              <a:gd name="connsiteY22" fmla="*/ 1591148 h 1698245"/>
              <a:gd name="connsiteX23" fmla="*/ 214208 w 596722"/>
              <a:gd name="connsiteY23" fmla="*/ 1575849 h 169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6722" h="1698245">
                <a:moveTo>
                  <a:pt x="596722" y="0"/>
                </a:moveTo>
                <a:cubicBezTo>
                  <a:pt x="591622" y="66298"/>
                  <a:pt x="591792" y="133214"/>
                  <a:pt x="581421" y="198894"/>
                </a:cubicBezTo>
                <a:cubicBezTo>
                  <a:pt x="576390" y="230754"/>
                  <a:pt x="557579" y="259153"/>
                  <a:pt x="550820" y="290691"/>
                </a:cubicBezTo>
                <a:cubicBezTo>
                  <a:pt x="542204" y="330894"/>
                  <a:pt x="542279" y="372530"/>
                  <a:pt x="535519" y="413087"/>
                </a:cubicBezTo>
                <a:cubicBezTo>
                  <a:pt x="527810" y="459335"/>
                  <a:pt x="503224" y="525268"/>
                  <a:pt x="489618" y="566082"/>
                </a:cubicBezTo>
                <a:lnTo>
                  <a:pt x="474317" y="611980"/>
                </a:lnTo>
                <a:cubicBezTo>
                  <a:pt x="469217" y="647679"/>
                  <a:pt x="466090" y="683716"/>
                  <a:pt x="459017" y="719077"/>
                </a:cubicBezTo>
                <a:cubicBezTo>
                  <a:pt x="451925" y="754533"/>
                  <a:pt x="420934" y="812152"/>
                  <a:pt x="413115" y="841473"/>
                </a:cubicBezTo>
                <a:cubicBezTo>
                  <a:pt x="399714" y="891725"/>
                  <a:pt x="398962" y="945129"/>
                  <a:pt x="382514" y="994468"/>
                </a:cubicBezTo>
                <a:cubicBezTo>
                  <a:pt x="377414" y="1009767"/>
                  <a:pt x="371457" y="1024807"/>
                  <a:pt x="367213" y="1040366"/>
                </a:cubicBezTo>
                <a:cubicBezTo>
                  <a:pt x="356147" y="1080938"/>
                  <a:pt x="349911" y="1122866"/>
                  <a:pt x="336612" y="1162762"/>
                </a:cubicBezTo>
                <a:cubicBezTo>
                  <a:pt x="331512" y="1178062"/>
                  <a:pt x="324811" y="1192918"/>
                  <a:pt x="321312" y="1208661"/>
                </a:cubicBezTo>
                <a:cubicBezTo>
                  <a:pt x="314582" y="1238943"/>
                  <a:pt x="313535" y="1270363"/>
                  <a:pt x="306011" y="1300458"/>
                </a:cubicBezTo>
                <a:cubicBezTo>
                  <a:pt x="298188" y="1331749"/>
                  <a:pt x="283234" y="1360964"/>
                  <a:pt x="275410" y="1392255"/>
                </a:cubicBezTo>
                <a:cubicBezTo>
                  <a:pt x="254577" y="1475579"/>
                  <a:pt x="269513" y="1434646"/>
                  <a:pt x="229508" y="1514651"/>
                </a:cubicBezTo>
                <a:cubicBezTo>
                  <a:pt x="224408" y="1535050"/>
                  <a:pt x="219985" y="1555631"/>
                  <a:pt x="214208" y="1575849"/>
                </a:cubicBezTo>
                <a:cubicBezTo>
                  <a:pt x="209777" y="1591356"/>
                  <a:pt x="211500" y="1611673"/>
                  <a:pt x="198907" y="1621747"/>
                </a:cubicBezTo>
                <a:cubicBezTo>
                  <a:pt x="182486" y="1634883"/>
                  <a:pt x="158106" y="1631947"/>
                  <a:pt x="137705" y="1637047"/>
                </a:cubicBezTo>
                <a:cubicBezTo>
                  <a:pt x="32481" y="1566903"/>
                  <a:pt x="80791" y="1587479"/>
                  <a:pt x="0" y="1560549"/>
                </a:cubicBezTo>
                <a:cubicBezTo>
                  <a:pt x="5100" y="1601348"/>
                  <a:pt x="-1400" y="1645373"/>
                  <a:pt x="15300" y="1682945"/>
                </a:cubicBezTo>
                <a:cubicBezTo>
                  <a:pt x="21851" y="1697683"/>
                  <a:pt x="45074" y="1698245"/>
                  <a:pt x="61202" y="1698245"/>
                </a:cubicBezTo>
                <a:cubicBezTo>
                  <a:pt x="97266" y="1698245"/>
                  <a:pt x="132605" y="1688045"/>
                  <a:pt x="168306" y="1682945"/>
                </a:cubicBezTo>
                <a:cubicBezTo>
                  <a:pt x="198223" y="1638073"/>
                  <a:pt x="201538" y="1641823"/>
                  <a:pt x="214208" y="1591148"/>
                </a:cubicBezTo>
                <a:cubicBezTo>
                  <a:pt x="215445" y="1586201"/>
                  <a:pt x="214208" y="1580949"/>
                  <a:pt x="214208" y="15758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 name="Forme libre 6"/>
          <p:cNvSpPr/>
          <p:nvPr/>
        </p:nvSpPr>
        <p:spPr>
          <a:xfrm>
            <a:off x="2279720" y="4299159"/>
            <a:ext cx="445089" cy="1592535"/>
          </a:xfrm>
          <a:custGeom>
            <a:avLst/>
            <a:gdLst>
              <a:gd name="connsiteX0" fmla="*/ 0 w 445089"/>
              <a:gd name="connsiteY0" fmla="*/ 0 h 1592535"/>
              <a:gd name="connsiteX1" fmla="*/ 30601 w 445089"/>
              <a:gd name="connsiteY1" fmla="*/ 275391 h 1592535"/>
              <a:gd name="connsiteX2" fmla="*/ 61202 w 445089"/>
              <a:gd name="connsiteY2" fmla="*/ 336589 h 1592535"/>
              <a:gd name="connsiteX3" fmla="*/ 76503 w 445089"/>
              <a:gd name="connsiteY3" fmla="*/ 413086 h 1592535"/>
              <a:gd name="connsiteX4" fmla="*/ 107104 w 445089"/>
              <a:gd name="connsiteY4" fmla="*/ 627279 h 1592535"/>
              <a:gd name="connsiteX5" fmla="*/ 122405 w 445089"/>
              <a:gd name="connsiteY5" fmla="*/ 1438153 h 1592535"/>
              <a:gd name="connsiteX6" fmla="*/ 137705 w 445089"/>
              <a:gd name="connsiteY6" fmla="*/ 1484051 h 1592535"/>
              <a:gd name="connsiteX7" fmla="*/ 214208 w 445089"/>
              <a:gd name="connsiteY7" fmla="*/ 1560549 h 1592535"/>
              <a:gd name="connsiteX8" fmla="*/ 306011 w 445089"/>
              <a:gd name="connsiteY8" fmla="*/ 1591148 h 1592535"/>
              <a:gd name="connsiteX9" fmla="*/ 428416 w 445089"/>
              <a:gd name="connsiteY9" fmla="*/ 1575848 h 1592535"/>
              <a:gd name="connsiteX10" fmla="*/ 367214 w 445089"/>
              <a:gd name="connsiteY10" fmla="*/ 1453452 h 1592535"/>
              <a:gd name="connsiteX11" fmla="*/ 275410 w 445089"/>
              <a:gd name="connsiteY11" fmla="*/ 1422853 h 1592535"/>
              <a:gd name="connsiteX12" fmla="*/ 137705 w 445089"/>
              <a:gd name="connsiteY12" fmla="*/ 1468752 h 1592535"/>
              <a:gd name="connsiteX13" fmla="*/ 137705 w 445089"/>
              <a:gd name="connsiteY13" fmla="*/ 1484051 h 159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89" h="1592535">
                <a:moveTo>
                  <a:pt x="0" y="0"/>
                </a:moveTo>
                <a:cubicBezTo>
                  <a:pt x="6478" y="97157"/>
                  <a:pt x="-6862" y="187982"/>
                  <a:pt x="30601" y="275391"/>
                </a:cubicBezTo>
                <a:cubicBezTo>
                  <a:pt x="39586" y="296354"/>
                  <a:pt x="51002" y="316190"/>
                  <a:pt x="61202" y="336589"/>
                </a:cubicBezTo>
                <a:cubicBezTo>
                  <a:pt x="66302" y="362088"/>
                  <a:pt x="73277" y="387283"/>
                  <a:pt x="76503" y="413086"/>
                </a:cubicBezTo>
                <a:cubicBezTo>
                  <a:pt x="103321" y="627612"/>
                  <a:pt x="71111" y="519305"/>
                  <a:pt x="107104" y="627279"/>
                </a:cubicBezTo>
                <a:cubicBezTo>
                  <a:pt x="112204" y="897570"/>
                  <a:pt x="112756" y="1167986"/>
                  <a:pt x="122405" y="1438153"/>
                </a:cubicBezTo>
                <a:cubicBezTo>
                  <a:pt x="122981" y="1454270"/>
                  <a:pt x="130492" y="1469627"/>
                  <a:pt x="137705" y="1484051"/>
                </a:cubicBezTo>
                <a:cubicBezTo>
                  <a:pt x="156649" y="1521937"/>
                  <a:pt x="174864" y="1543064"/>
                  <a:pt x="214208" y="1560549"/>
                </a:cubicBezTo>
                <a:cubicBezTo>
                  <a:pt x="243684" y="1573649"/>
                  <a:pt x="306011" y="1591148"/>
                  <a:pt x="306011" y="1591148"/>
                </a:cubicBezTo>
                <a:cubicBezTo>
                  <a:pt x="346813" y="1586048"/>
                  <a:pt x="399339" y="1604923"/>
                  <a:pt x="428416" y="1575848"/>
                </a:cubicBezTo>
                <a:cubicBezTo>
                  <a:pt x="480279" y="1523989"/>
                  <a:pt x="397322" y="1466832"/>
                  <a:pt x="367214" y="1453452"/>
                </a:cubicBezTo>
                <a:cubicBezTo>
                  <a:pt x="337737" y="1440352"/>
                  <a:pt x="275410" y="1422853"/>
                  <a:pt x="275410" y="1422853"/>
                </a:cubicBezTo>
                <a:cubicBezTo>
                  <a:pt x="213864" y="1433110"/>
                  <a:pt x="180735" y="1425726"/>
                  <a:pt x="137705" y="1468752"/>
                </a:cubicBezTo>
                <a:lnTo>
                  <a:pt x="137705" y="1484051"/>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Forme libre 8"/>
          <p:cNvSpPr/>
          <p:nvPr/>
        </p:nvSpPr>
        <p:spPr>
          <a:xfrm>
            <a:off x="2279720" y="2952803"/>
            <a:ext cx="1132356" cy="1070965"/>
          </a:xfrm>
          <a:custGeom>
            <a:avLst/>
            <a:gdLst>
              <a:gd name="connsiteX0" fmla="*/ 0 w 1132356"/>
              <a:gd name="connsiteY0" fmla="*/ 0 h 1070965"/>
              <a:gd name="connsiteX1" fmla="*/ 45902 w 1132356"/>
              <a:gd name="connsiteY1" fmla="*/ 76498 h 1070965"/>
              <a:gd name="connsiteX2" fmla="*/ 122405 w 1132356"/>
              <a:gd name="connsiteY2" fmla="*/ 122396 h 1070965"/>
              <a:gd name="connsiteX3" fmla="*/ 168306 w 1132356"/>
              <a:gd name="connsiteY3" fmla="*/ 168295 h 1070965"/>
              <a:gd name="connsiteX4" fmla="*/ 321312 w 1132356"/>
              <a:gd name="connsiteY4" fmla="*/ 336589 h 1070965"/>
              <a:gd name="connsiteX5" fmla="*/ 382514 w 1132356"/>
              <a:gd name="connsiteY5" fmla="*/ 367188 h 1070965"/>
              <a:gd name="connsiteX6" fmla="*/ 413115 w 1132356"/>
              <a:gd name="connsiteY6" fmla="*/ 413087 h 1070965"/>
              <a:gd name="connsiteX7" fmla="*/ 504919 w 1132356"/>
              <a:gd name="connsiteY7" fmla="*/ 443686 h 1070965"/>
              <a:gd name="connsiteX8" fmla="*/ 535520 w 1132356"/>
              <a:gd name="connsiteY8" fmla="*/ 489584 h 1070965"/>
              <a:gd name="connsiteX9" fmla="*/ 657924 w 1132356"/>
              <a:gd name="connsiteY9" fmla="*/ 611980 h 1070965"/>
              <a:gd name="connsiteX10" fmla="*/ 719127 w 1132356"/>
              <a:gd name="connsiteY10" fmla="*/ 703777 h 1070965"/>
              <a:gd name="connsiteX11" fmla="*/ 765028 w 1132356"/>
              <a:gd name="connsiteY11" fmla="*/ 749676 h 1070965"/>
              <a:gd name="connsiteX12" fmla="*/ 826231 w 1132356"/>
              <a:gd name="connsiteY12" fmla="*/ 841473 h 1070965"/>
              <a:gd name="connsiteX13" fmla="*/ 856832 w 1132356"/>
              <a:gd name="connsiteY13" fmla="*/ 979168 h 1070965"/>
              <a:gd name="connsiteX14" fmla="*/ 872132 w 1132356"/>
              <a:gd name="connsiteY14" fmla="*/ 1025066 h 1070965"/>
              <a:gd name="connsiteX15" fmla="*/ 979236 w 1132356"/>
              <a:gd name="connsiteY15" fmla="*/ 1070965 h 1070965"/>
              <a:gd name="connsiteX16" fmla="*/ 1116941 w 1132356"/>
              <a:gd name="connsiteY16" fmla="*/ 1055665 h 1070965"/>
              <a:gd name="connsiteX17" fmla="*/ 1132242 w 1132356"/>
              <a:gd name="connsiteY17" fmla="*/ 1009767 h 1070965"/>
              <a:gd name="connsiteX18" fmla="*/ 1071040 w 1132356"/>
              <a:gd name="connsiteY18" fmla="*/ 872072 h 1070965"/>
              <a:gd name="connsiteX19" fmla="*/ 810930 w 1132356"/>
              <a:gd name="connsiteY19" fmla="*/ 856772 h 107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2356" h="1070965">
                <a:moveTo>
                  <a:pt x="0" y="0"/>
                </a:moveTo>
                <a:cubicBezTo>
                  <a:pt x="15301" y="25499"/>
                  <a:pt x="24874" y="55471"/>
                  <a:pt x="45902" y="76498"/>
                </a:cubicBezTo>
                <a:cubicBezTo>
                  <a:pt x="66931" y="97525"/>
                  <a:pt x="98614" y="104554"/>
                  <a:pt x="122405" y="122396"/>
                </a:cubicBezTo>
                <a:cubicBezTo>
                  <a:pt x="139715" y="135378"/>
                  <a:pt x="154224" y="151867"/>
                  <a:pt x="168306" y="168295"/>
                </a:cubicBezTo>
                <a:cubicBezTo>
                  <a:pt x="216148" y="224107"/>
                  <a:pt x="252315" y="302093"/>
                  <a:pt x="321312" y="336589"/>
                </a:cubicBezTo>
                <a:lnTo>
                  <a:pt x="382514" y="367188"/>
                </a:lnTo>
                <a:cubicBezTo>
                  <a:pt x="392714" y="382488"/>
                  <a:pt x="397522" y="403342"/>
                  <a:pt x="413115" y="413087"/>
                </a:cubicBezTo>
                <a:cubicBezTo>
                  <a:pt x="440469" y="430182"/>
                  <a:pt x="504919" y="443686"/>
                  <a:pt x="504919" y="443686"/>
                </a:cubicBezTo>
                <a:cubicBezTo>
                  <a:pt x="515119" y="458985"/>
                  <a:pt x="523150" y="475978"/>
                  <a:pt x="535520" y="489584"/>
                </a:cubicBezTo>
                <a:cubicBezTo>
                  <a:pt x="574335" y="532277"/>
                  <a:pt x="625916" y="563972"/>
                  <a:pt x="657924" y="611980"/>
                </a:cubicBezTo>
                <a:cubicBezTo>
                  <a:pt x="678325" y="642579"/>
                  <a:pt x="693122" y="677773"/>
                  <a:pt x="719127" y="703777"/>
                </a:cubicBezTo>
                <a:cubicBezTo>
                  <a:pt x="734427" y="719077"/>
                  <a:pt x="751743" y="732597"/>
                  <a:pt x="765028" y="749676"/>
                </a:cubicBezTo>
                <a:cubicBezTo>
                  <a:pt x="787607" y="778705"/>
                  <a:pt x="826231" y="841473"/>
                  <a:pt x="826231" y="841473"/>
                </a:cubicBezTo>
                <a:cubicBezTo>
                  <a:pt x="860674" y="944796"/>
                  <a:pt x="820928" y="817612"/>
                  <a:pt x="856832" y="979168"/>
                </a:cubicBezTo>
                <a:cubicBezTo>
                  <a:pt x="860331" y="994911"/>
                  <a:pt x="860728" y="1013663"/>
                  <a:pt x="872132" y="1025066"/>
                </a:cubicBezTo>
                <a:cubicBezTo>
                  <a:pt x="891037" y="1043970"/>
                  <a:pt x="951806" y="1061822"/>
                  <a:pt x="979236" y="1070965"/>
                </a:cubicBezTo>
                <a:cubicBezTo>
                  <a:pt x="1025138" y="1065865"/>
                  <a:pt x="1074060" y="1072816"/>
                  <a:pt x="1116941" y="1055665"/>
                </a:cubicBezTo>
                <a:cubicBezTo>
                  <a:pt x="1131915" y="1049676"/>
                  <a:pt x="1132242" y="1025894"/>
                  <a:pt x="1132242" y="1009767"/>
                </a:cubicBezTo>
                <a:cubicBezTo>
                  <a:pt x="1132242" y="918226"/>
                  <a:pt x="1137818" y="905459"/>
                  <a:pt x="1071040" y="872072"/>
                </a:cubicBezTo>
                <a:cubicBezTo>
                  <a:pt x="995279" y="834193"/>
                  <a:pt x="873567" y="856772"/>
                  <a:pt x="810930" y="856772"/>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Ellipse 10"/>
          <p:cNvSpPr/>
          <p:nvPr/>
        </p:nvSpPr>
        <p:spPr>
          <a:xfrm>
            <a:off x="2096113" y="1912437"/>
            <a:ext cx="45902" cy="61198"/>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2401523" y="1927146"/>
            <a:ext cx="45902" cy="61198"/>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Forme libre 3"/>
          <p:cNvSpPr/>
          <p:nvPr/>
        </p:nvSpPr>
        <p:spPr>
          <a:xfrm>
            <a:off x="2096177" y="2232891"/>
            <a:ext cx="489618" cy="107932"/>
          </a:xfrm>
          <a:custGeom>
            <a:avLst/>
            <a:gdLst>
              <a:gd name="connsiteX0" fmla="*/ 0 w 489618"/>
              <a:gd name="connsiteY0" fmla="*/ 107932 h 107932"/>
              <a:gd name="connsiteX1" fmla="*/ 45902 w 489618"/>
              <a:gd name="connsiteY1" fmla="*/ 31435 h 107932"/>
              <a:gd name="connsiteX2" fmla="*/ 137705 w 489618"/>
              <a:gd name="connsiteY2" fmla="*/ 16135 h 107932"/>
              <a:gd name="connsiteX3" fmla="*/ 290711 w 489618"/>
              <a:gd name="connsiteY3" fmla="*/ 31435 h 107932"/>
              <a:gd name="connsiteX4" fmla="*/ 489618 w 489618"/>
              <a:gd name="connsiteY4" fmla="*/ 31435 h 10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18" h="107932">
                <a:moveTo>
                  <a:pt x="0" y="107932"/>
                </a:moveTo>
                <a:cubicBezTo>
                  <a:pt x="15301" y="82433"/>
                  <a:pt x="26548" y="54012"/>
                  <a:pt x="45902" y="31435"/>
                </a:cubicBezTo>
                <a:cubicBezTo>
                  <a:pt x="92579" y="-23017"/>
                  <a:pt x="85449" y="8096"/>
                  <a:pt x="137705" y="16135"/>
                </a:cubicBezTo>
                <a:cubicBezTo>
                  <a:pt x="188365" y="23928"/>
                  <a:pt x="239503" y="29209"/>
                  <a:pt x="290711" y="31435"/>
                </a:cubicBezTo>
                <a:cubicBezTo>
                  <a:pt x="356951" y="34315"/>
                  <a:pt x="423316" y="31435"/>
                  <a:pt x="489618" y="3143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Forme libre 12"/>
          <p:cNvSpPr/>
          <p:nvPr/>
        </p:nvSpPr>
        <p:spPr>
          <a:xfrm>
            <a:off x="1698299" y="1438153"/>
            <a:ext cx="1317813" cy="1193361"/>
          </a:xfrm>
          <a:custGeom>
            <a:avLst/>
            <a:gdLst>
              <a:gd name="connsiteX0" fmla="*/ 367214 w 1317813"/>
              <a:gd name="connsiteY0" fmla="*/ 30599 h 1193361"/>
              <a:gd name="connsiteX1" fmla="*/ 214208 w 1317813"/>
              <a:gd name="connsiteY1" fmla="*/ 61198 h 1193361"/>
              <a:gd name="connsiteX2" fmla="*/ 183607 w 1317813"/>
              <a:gd name="connsiteY2" fmla="*/ 107097 h 1193361"/>
              <a:gd name="connsiteX3" fmla="*/ 137705 w 1317813"/>
              <a:gd name="connsiteY3" fmla="*/ 152995 h 1193361"/>
              <a:gd name="connsiteX4" fmla="*/ 107104 w 1317813"/>
              <a:gd name="connsiteY4" fmla="*/ 260092 h 1193361"/>
              <a:gd name="connsiteX5" fmla="*/ 76503 w 1317813"/>
              <a:gd name="connsiteY5" fmla="*/ 305990 h 1193361"/>
              <a:gd name="connsiteX6" fmla="*/ 61202 w 1317813"/>
              <a:gd name="connsiteY6" fmla="*/ 351889 h 1193361"/>
              <a:gd name="connsiteX7" fmla="*/ 0 w 1317813"/>
              <a:gd name="connsiteY7" fmla="*/ 474285 h 1193361"/>
              <a:gd name="connsiteX8" fmla="*/ 30601 w 1317813"/>
              <a:gd name="connsiteY8" fmla="*/ 826173 h 1193361"/>
              <a:gd name="connsiteX9" fmla="*/ 76503 w 1317813"/>
              <a:gd name="connsiteY9" fmla="*/ 856772 h 1193361"/>
              <a:gd name="connsiteX10" fmla="*/ 91803 w 1317813"/>
              <a:gd name="connsiteY10" fmla="*/ 902671 h 1193361"/>
              <a:gd name="connsiteX11" fmla="*/ 137705 w 1317813"/>
              <a:gd name="connsiteY11" fmla="*/ 933270 h 1193361"/>
              <a:gd name="connsiteX12" fmla="*/ 183607 w 1317813"/>
              <a:gd name="connsiteY12" fmla="*/ 979168 h 1193361"/>
              <a:gd name="connsiteX13" fmla="*/ 275410 w 1317813"/>
              <a:gd name="connsiteY13" fmla="*/ 1009767 h 1193361"/>
              <a:gd name="connsiteX14" fmla="*/ 321312 w 1317813"/>
              <a:gd name="connsiteY14" fmla="*/ 1040366 h 1193361"/>
              <a:gd name="connsiteX15" fmla="*/ 382514 w 1317813"/>
              <a:gd name="connsiteY15" fmla="*/ 1086265 h 1193361"/>
              <a:gd name="connsiteX16" fmla="*/ 489618 w 1317813"/>
              <a:gd name="connsiteY16" fmla="*/ 1116864 h 1193361"/>
              <a:gd name="connsiteX17" fmla="*/ 596722 w 1317813"/>
              <a:gd name="connsiteY17" fmla="*/ 1178062 h 1193361"/>
              <a:gd name="connsiteX18" fmla="*/ 642624 w 1317813"/>
              <a:gd name="connsiteY18" fmla="*/ 1193361 h 1193361"/>
              <a:gd name="connsiteX19" fmla="*/ 902733 w 1317813"/>
              <a:gd name="connsiteY19" fmla="*/ 1147463 h 1193361"/>
              <a:gd name="connsiteX20" fmla="*/ 1009837 w 1317813"/>
              <a:gd name="connsiteY20" fmla="*/ 1086265 h 1193361"/>
              <a:gd name="connsiteX21" fmla="*/ 1071039 w 1317813"/>
              <a:gd name="connsiteY21" fmla="*/ 1055666 h 1193361"/>
              <a:gd name="connsiteX22" fmla="*/ 1101641 w 1317813"/>
              <a:gd name="connsiteY22" fmla="*/ 1025067 h 1193361"/>
              <a:gd name="connsiteX23" fmla="*/ 1147542 w 1317813"/>
              <a:gd name="connsiteY23" fmla="*/ 994468 h 1193361"/>
              <a:gd name="connsiteX24" fmla="*/ 1208745 w 1317813"/>
              <a:gd name="connsiteY24" fmla="*/ 902671 h 1193361"/>
              <a:gd name="connsiteX25" fmla="*/ 1239346 w 1317813"/>
              <a:gd name="connsiteY25" fmla="*/ 856772 h 1193361"/>
              <a:gd name="connsiteX26" fmla="*/ 1285247 w 1317813"/>
              <a:gd name="connsiteY26" fmla="*/ 826173 h 1193361"/>
              <a:gd name="connsiteX27" fmla="*/ 1285247 w 1317813"/>
              <a:gd name="connsiteY27" fmla="*/ 367188 h 1193361"/>
              <a:gd name="connsiteX28" fmla="*/ 1269947 w 1317813"/>
              <a:gd name="connsiteY28" fmla="*/ 321290 h 1193361"/>
              <a:gd name="connsiteX29" fmla="*/ 1208745 w 1317813"/>
              <a:gd name="connsiteY29" fmla="*/ 275391 h 1193361"/>
              <a:gd name="connsiteX30" fmla="*/ 1101641 w 1317813"/>
              <a:gd name="connsiteY30" fmla="*/ 183594 h 1193361"/>
              <a:gd name="connsiteX31" fmla="*/ 1055739 w 1317813"/>
              <a:gd name="connsiteY31" fmla="*/ 168295 h 1193361"/>
              <a:gd name="connsiteX32" fmla="*/ 1009837 w 1317813"/>
              <a:gd name="connsiteY32" fmla="*/ 137696 h 1193361"/>
              <a:gd name="connsiteX33" fmla="*/ 902733 w 1317813"/>
              <a:gd name="connsiteY33" fmla="*/ 107097 h 1193361"/>
              <a:gd name="connsiteX34" fmla="*/ 719127 w 1317813"/>
              <a:gd name="connsiteY34" fmla="*/ 30599 h 1193361"/>
              <a:gd name="connsiteX35" fmla="*/ 596722 w 1317813"/>
              <a:gd name="connsiteY35" fmla="*/ 0 h 1193361"/>
              <a:gd name="connsiteX36" fmla="*/ 367214 w 1317813"/>
              <a:gd name="connsiteY36" fmla="*/ 15300 h 1193361"/>
              <a:gd name="connsiteX37" fmla="*/ 290711 w 1317813"/>
              <a:gd name="connsiteY37" fmla="*/ 30599 h 11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7813" h="1193361">
                <a:moveTo>
                  <a:pt x="367214" y="30599"/>
                </a:moveTo>
                <a:cubicBezTo>
                  <a:pt x="316212" y="40799"/>
                  <a:pt x="262219" y="41195"/>
                  <a:pt x="214208" y="61198"/>
                </a:cubicBezTo>
                <a:cubicBezTo>
                  <a:pt x="197234" y="68270"/>
                  <a:pt x="195379" y="92971"/>
                  <a:pt x="183607" y="107097"/>
                </a:cubicBezTo>
                <a:cubicBezTo>
                  <a:pt x="169754" y="123719"/>
                  <a:pt x="153006" y="137696"/>
                  <a:pt x="137705" y="152995"/>
                </a:cubicBezTo>
                <a:cubicBezTo>
                  <a:pt x="132804" y="172597"/>
                  <a:pt x="118077" y="238148"/>
                  <a:pt x="107104" y="260092"/>
                </a:cubicBezTo>
                <a:cubicBezTo>
                  <a:pt x="98880" y="276538"/>
                  <a:pt x="84727" y="289544"/>
                  <a:pt x="76503" y="305990"/>
                </a:cubicBezTo>
                <a:cubicBezTo>
                  <a:pt x="69290" y="320415"/>
                  <a:pt x="67876" y="337207"/>
                  <a:pt x="61202" y="351889"/>
                </a:cubicBezTo>
                <a:cubicBezTo>
                  <a:pt x="42325" y="393415"/>
                  <a:pt x="0" y="474285"/>
                  <a:pt x="0" y="474285"/>
                </a:cubicBezTo>
                <a:cubicBezTo>
                  <a:pt x="10200" y="591581"/>
                  <a:pt x="7509" y="710721"/>
                  <a:pt x="30601" y="826173"/>
                </a:cubicBezTo>
                <a:cubicBezTo>
                  <a:pt x="34208" y="844205"/>
                  <a:pt x="65015" y="842413"/>
                  <a:pt x="76503" y="856772"/>
                </a:cubicBezTo>
                <a:cubicBezTo>
                  <a:pt x="86578" y="869365"/>
                  <a:pt x="81728" y="890078"/>
                  <a:pt x="91803" y="902671"/>
                </a:cubicBezTo>
                <a:cubicBezTo>
                  <a:pt x="103291" y="917030"/>
                  <a:pt x="123578" y="921498"/>
                  <a:pt x="137705" y="933270"/>
                </a:cubicBezTo>
                <a:cubicBezTo>
                  <a:pt x="154328" y="947121"/>
                  <a:pt x="164692" y="968661"/>
                  <a:pt x="183607" y="979168"/>
                </a:cubicBezTo>
                <a:cubicBezTo>
                  <a:pt x="211804" y="994832"/>
                  <a:pt x="275410" y="1009767"/>
                  <a:pt x="275410" y="1009767"/>
                </a:cubicBezTo>
                <a:cubicBezTo>
                  <a:pt x="290711" y="1019967"/>
                  <a:pt x="306348" y="1029678"/>
                  <a:pt x="321312" y="1040366"/>
                </a:cubicBezTo>
                <a:cubicBezTo>
                  <a:pt x="342063" y="1055187"/>
                  <a:pt x="360373" y="1073614"/>
                  <a:pt x="382514" y="1086265"/>
                </a:cubicBezTo>
                <a:cubicBezTo>
                  <a:pt x="399583" y="1096018"/>
                  <a:pt x="476375" y="1113553"/>
                  <a:pt x="489618" y="1116864"/>
                </a:cubicBezTo>
                <a:cubicBezTo>
                  <a:pt x="535715" y="1147593"/>
                  <a:pt x="542370" y="1154770"/>
                  <a:pt x="596722" y="1178062"/>
                </a:cubicBezTo>
                <a:cubicBezTo>
                  <a:pt x="611546" y="1184415"/>
                  <a:pt x="627323" y="1188261"/>
                  <a:pt x="642624" y="1193361"/>
                </a:cubicBezTo>
                <a:cubicBezTo>
                  <a:pt x="729327" y="1178062"/>
                  <a:pt x="817084" y="1167854"/>
                  <a:pt x="902733" y="1147463"/>
                </a:cubicBezTo>
                <a:cubicBezTo>
                  <a:pt x="942368" y="1138027"/>
                  <a:pt x="975606" y="1105825"/>
                  <a:pt x="1009837" y="1086265"/>
                </a:cubicBezTo>
                <a:cubicBezTo>
                  <a:pt x="1029640" y="1074949"/>
                  <a:pt x="1052061" y="1068317"/>
                  <a:pt x="1071039" y="1055666"/>
                </a:cubicBezTo>
                <a:cubicBezTo>
                  <a:pt x="1083042" y="1047665"/>
                  <a:pt x="1090376" y="1034078"/>
                  <a:pt x="1101641" y="1025067"/>
                </a:cubicBezTo>
                <a:cubicBezTo>
                  <a:pt x="1116000" y="1013580"/>
                  <a:pt x="1132242" y="1004668"/>
                  <a:pt x="1147542" y="994468"/>
                </a:cubicBezTo>
                <a:lnTo>
                  <a:pt x="1208745" y="902671"/>
                </a:lnTo>
                <a:cubicBezTo>
                  <a:pt x="1218945" y="887371"/>
                  <a:pt x="1224046" y="866972"/>
                  <a:pt x="1239346" y="856772"/>
                </a:cubicBezTo>
                <a:lnTo>
                  <a:pt x="1285247" y="826173"/>
                </a:lnTo>
                <a:cubicBezTo>
                  <a:pt x="1342885" y="653278"/>
                  <a:pt x="1311743" y="764601"/>
                  <a:pt x="1285247" y="367188"/>
                </a:cubicBezTo>
                <a:cubicBezTo>
                  <a:pt x="1284174" y="351097"/>
                  <a:pt x="1280272" y="333679"/>
                  <a:pt x="1269947" y="321290"/>
                </a:cubicBezTo>
                <a:cubicBezTo>
                  <a:pt x="1253622" y="301701"/>
                  <a:pt x="1228107" y="291986"/>
                  <a:pt x="1208745" y="275391"/>
                </a:cubicBezTo>
                <a:cubicBezTo>
                  <a:pt x="1154487" y="228887"/>
                  <a:pt x="1168750" y="221939"/>
                  <a:pt x="1101641" y="183594"/>
                </a:cubicBezTo>
                <a:cubicBezTo>
                  <a:pt x="1087638" y="175593"/>
                  <a:pt x="1071040" y="173395"/>
                  <a:pt x="1055739" y="168295"/>
                </a:cubicBezTo>
                <a:cubicBezTo>
                  <a:pt x="1040438" y="158095"/>
                  <a:pt x="1026285" y="145919"/>
                  <a:pt x="1009837" y="137696"/>
                </a:cubicBezTo>
                <a:cubicBezTo>
                  <a:pt x="987881" y="126719"/>
                  <a:pt x="922349" y="112000"/>
                  <a:pt x="902733" y="107097"/>
                </a:cubicBezTo>
                <a:cubicBezTo>
                  <a:pt x="828366" y="57522"/>
                  <a:pt x="843246" y="61626"/>
                  <a:pt x="719127" y="30599"/>
                </a:cubicBezTo>
                <a:lnTo>
                  <a:pt x="596722" y="0"/>
                </a:lnTo>
                <a:cubicBezTo>
                  <a:pt x="520219" y="5100"/>
                  <a:pt x="443465" y="7274"/>
                  <a:pt x="367214" y="15300"/>
                </a:cubicBezTo>
                <a:cubicBezTo>
                  <a:pt x="210113" y="31836"/>
                  <a:pt x="349098" y="30599"/>
                  <a:pt x="290711" y="3059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5" name="Forme libre 14"/>
          <p:cNvSpPr/>
          <p:nvPr/>
        </p:nvSpPr>
        <p:spPr>
          <a:xfrm rot="623372">
            <a:off x="1652463" y="2402018"/>
            <a:ext cx="642623" cy="1070965"/>
          </a:xfrm>
          <a:custGeom>
            <a:avLst/>
            <a:gdLst>
              <a:gd name="connsiteX0" fmla="*/ 642623 w 642623"/>
              <a:gd name="connsiteY0" fmla="*/ 642579 h 1070965"/>
              <a:gd name="connsiteX1" fmla="*/ 566121 w 642623"/>
              <a:gd name="connsiteY1" fmla="*/ 657878 h 1070965"/>
              <a:gd name="connsiteX2" fmla="*/ 520219 w 642623"/>
              <a:gd name="connsiteY2" fmla="*/ 703777 h 1070965"/>
              <a:gd name="connsiteX3" fmla="*/ 474317 w 642623"/>
              <a:gd name="connsiteY3" fmla="*/ 734376 h 1070965"/>
              <a:gd name="connsiteX4" fmla="*/ 413115 w 642623"/>
              <a:gd name="connsiteY4" fmla="*/ 780274 h 1070965"/>
              <a:gd name="connsiteX5" fmla="*/ 321312 w 642623"/>
              <a:gd name="connsiteY5" fmla="*/ 841472 h 1070965"/>
              <a:gd name="connsiteX6" fmla="*/ 290710 w 642623"/>
              <a:gd name="connsiteY6" fmla="*/ 933269 h 1070965"/>
              <a:gd name="connsiteX7" fmla="*/ 275410 w 642623"/>
              <a:gd name="connsiteY7" fmla="*/ 979168 h 1070965"/>
              <a:gd name="connsiteX8" fmla="*/ 214208 w 642623"/>
              <a:gd name="connsiteY8" fmla="*/ 1009767 h 1070965"/>
              <a:gd name="connsiteX9" fmla="*/ 137705 w 642623"/>
              <a:gd name="connsiteY9" fmla="*/ 1070965 h 1070965"/>
              <a:gd name="connsiteX10" fmla="*/ 91803 w 642623"/>
              <a:gd name="connsiteY10" fmla="*/ 1055665 h 1070965"/>
              <a:gd name="connsiteX11" fmla="*/ 107104 w 642623"/>
              <a:gd name="connsiteY11" fmla="*/ 856772 h 1070965"/>
              <a:gd name="connsiteX12" fmla="*/ 122404 w 642623"/>
              <a:gd name="connsiteY12" fmla="*/ 810873 h 1070965"/>
              <a:gd name="connsiteX13" fmla="*/ 153005 w 642623"/>
              <a:gd name="connsiteY13" fmla="*/ 703777 h 1070965"/>
              <a:gd name="connsiteX14" fmla="*/ 183607 w 642623"/>
              <a:gd name="connsiteY14" fmla="*/ 642579 h 1070965"/>
              <a:gd name="connsiteX15" fmla="*/ 198907 w 642623"/>
              <a:gd name="connsiteY15" fmla="*/ 596680 h 1070965"/>
              <a:gd name="connsiteX16" fmla="*/ 229508 w 642623"/>
              <a:gd name="connsiteY16" fmla="*/ 550782 h 1070965"/>
              <a:gd name="connsiteX17" fmla="*/ 260109 w 642623"/>
              <a:gd name="connsiteY17" fmla="*/ 443685 h 1070965"/>
              <a:gd name="connsiteX18" fmla="*/ 275410 w 642623"/>
              <a:gd name="connsiteY18" fmla="*/ 397787 h 1070965"/>
              <a:gd name="connsiteX19" fmla="*/ 290710 w 642623"/>
              <a:gd name="connsiteY19" fmla="*/ 305990 h 1070965"/>
              <a:gd name="connsiteX20" fmla="*/ 275410 w 642623"/>
              <a:gd name="connsiteY20" fmla="*/ 61198 h 1070965"/>
              <a:gd name="connsiteX21" fmla="*/ 229508 w 642623"/>
              <a:gd name="connsiteY21" fmla="*/ 30599 h 1070965"/>
              <a:gd name="connsiteX22" fmla="*/ 76503 w 642623"/>
              <a:gd name="connsiteY22" fmla="*/ 0 h 1070965"/>
              <a:gd name="connsiteX23" fmla="*/ 45901 w 642623"/>
              <a:gd name="connsiteY23" fmla="*/ 30599 h 1070965"/>
              <a:gd name="connsiteX24" fmla="*/ 0 w 642623"/>
              <a:gd name="connsiteY24" fmla="*/ 45898 h 1070965"/>
              <a:gd name="connsiteX25" fmla="*/ 45901 w 642623"/>
              <a:gd name="connsiteY25" fmla="*/ 76497 h 1070965"/>
              <a:gd name="connsiteX26" fmla="*/ 76503 w 642623"/>
              <a:gd name="connsiteY26" fmla="*/ 107096 h 1070965"/>
              <a:gd name="connsiteX27" fmla="*/ 122404 w 642623"/>
              <a:gd name="connsiteY27" fmla="*/ 122396 h 1070965"/>
              <a:gd name="connsiteX28" fmla="*/ 214208 w 642623"/>
              <a:gd name="connsiteY28" fmla="*/ 168294 h 1070965"/>
              <a:gd name="connsiteX29" fmla="*/ 260109 w 642623"/>
              <a:gd name="connsiteY29" fmla="*/ 198893 h 1070965"/>
              <a:gd name="connsiteX30" fmla="*/ 306011 w 642623"/>
              <a:gd name="connsiteY30" fmla="*/ 275391 h 107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2623" h="1070965">
                <a:moveTo>
                  <a:pt x="642623" y="642579"/>
                </a:moveTo>
                <a:cubicBezTo>
                  <a:pt x="617122" y="647679"/>
                  <a:pt x="589381" y="646249"/>
                  <a:pt x="566121" y="657878"/>
                </a:cubicBezTo>
                <a:cubicBezTo>
                  <a:pt x="546767" y="667554"/>
                  <a:pt x="536842" y="689925"/>
                  <a:pt x="520219" y="703777"/>
                </a:cubicBezTo>
                <a:cubicBezTo>
                  <a:pt x="506092" y="715549"/>
                  <a:pt x="489281" y="723688"/>
                  <a:pt x="474317" y="734376"/>
                </a:cubicBezTo>
                <a:cubicBezTo>
                  <a:pt x="453566" y="749197"/>
                  <a:pt x="434006" y="765651"/>
                  <a:pt x="413115" y="780274"/>
                </a:cubicBezTo>
                <a:cubicBezTo>
                  <a:pt x="382985" y="801363"/>
                  <a:pt x="321312" y="841472"/>
                  <a:pt x="321312" y="841472"/>
                </a:cubicBezTo>
                <a:lnTo>
                  <a:pt x="290710" y="933269"/>
                </a:lnTo>
                <a:cubicBezTo>
                  <a:pt x="285610" y="948569"/>
                  <a:pt x="289835" y="971956"/>
                  <a:pt x="275410" y="979168"/>
                </a:cubicBezTo>
                <a:lnTo>
                  <a:pt x="214208" y="1009767"/>
                </a:lnTo>
                <a:cubicBezTo>
                  <a:pt x="190710" y="1045011"/>
                  <a:pt x="186974" y="1070965"/>
                  <a:pt x="137705" y="1070965"/>
                </a:cubicBezTo>
                <a:cubicBezTo>
                  <a:pt x="121577" y="1070965"/>
                  <a:pt x="107104" y="1060765"/>
                  <a:pt x="91803" y="1055665"/>
                </a:cubicBezTo>
                <a:cubicBezTo>
                  <a:pt x="96903" y="989367"/>
                  <a:pt x="98856" y="922752"/>
                  <a:pt x="107104" y="856772"/>
                </a:cubicBezTo>
                <a:cubicBezTo>
                  <a:pt x="109104" y="840769"/>
                  <a:pt x="117973" y="826380"/>
                  <a:pt x="122404" y="810873"/>
                </a:cubicBezTo>
                <a:cubicBezTo>
                  <a:pt x="133492" y="772066"/>
                  <a:pt x="137286" y="740451"/>
                  <a:pt x="153005" y="703777"/>
                </a:cubicBezTo>
                <a:cubicBezTo>
                  <a:pt x="161990" y="682814"/>
                  <a:pt x="174622" y="663542"/>
                  <a:pt x="183607" y="642579"/>
                </a:cubicBezTo>
                <a:cubicBezTo>
                  <a:pt x="189960" y="627756"/>
                  <a:pt x="191694" y="611105"/>
                  <a:pt x="198907" y="596680"/>
                </a:cubicBezTo>
                <a:cubicBezTo>
                  <a:pt x="207131" y="580234"/>
                  <a:pt x="221284" y="567228"/>
                  <a:pt x="229508" y="550782"/>
                </a:cubicBezTo>
                <a:cubicBezTo>
                  <a:pt x="241739" y="526322"/>
                  <a:pt x="253571" y="466567"/>
                  <a:pt x="260109" y="443685"/>
                </a:cubicBezTo>
                <a:cubicBezTo>
                  <a:pt x="264540" y="428178"/>
                  <a:pt x="270310" y="413086"/>
                  <a:pt x="275410" y="397787"/>
                </a:cubicBezTo>
                <a:cubicBezTo>
                  <a:pt x="280510" y="367188"/>
                  <a:pt x="290710" y="337011"/>
                  <a:pt x="290710" y="305990"/>
                </a:cubicBezTo>
                <a:cubicBezTo>
                  <a:pt x="290710" y="224233"/>
                  <a:pt x="293147" y="141007"/>
                  <a:pt x="275410" y="61198"/>
                </a:cubicBezTo>
                <a:cubicBezTo>
                  <a:pt x="271421" y="43247"/>
                  <a:pt x="247084" y="36007"/>
                  <a:pt x="229508" y="30599"/>
                </a:cubicBezTo>
                <a:cubicBezTo>
                  <a:pt x="179796" y="15304"/>
                  <a:pt x="127505" y="10200"/>
                  <a:pt x="76503" y="0"/>
                </a:cubicBezTo>
                <a:cubicBezTo>
                  <a:pt x="66302" y="10200"/>
                  <a:pt x="58271" y="23178"/>
                  <a:pt x="45901" y="30599"/>
                </a:cubicBezTo>
                <a:cubicBezTo>
                  <a:pt x="32071" y="38896"/>
                  <a:pt x="0" y="29770"/>
                  <a:pt x="0" y="45898"/>
                </a:cubicBezTo>
                <a:cubicBezTo>
                  <a:pt x="0" y="64286"/>
                  <a:pt x="31542" y="65010"/>
                  <a:pt x="45901" y="76497"/>
                </a:cubicBezTo>
                <a:cubicBezTo>
                  <a:pt x="57166" y="85508"/>
                  <a:pt x="64133" y="99675"/>
                  <a:pt x="76503" y="107096"/>
                </a:cubicBezTo>
                <a:cubicBezTo>
                  <a:pt x="90333" y="115393"/>
                  <a:pt x="107979" y="115184"/>
                  <a:pt x="122404" y="122396"/>
                </a:cubicBezTo>
                <a:cubicBezTo>
                  <a:pt x="241036" y="181709"/>
                  <a:pt x="98842" y="129843"/>
                  <a:pt x="214208" y="168294"/>
                </a:cubicBezTo>
                <a:cubicBezTo>
                  <a:pt x="229508" y="178494"/>
                  <a:pt x="247106" y="185891"/>
                  <a:pt x="260109" y="198893"/>
                </a:cubicBezTo>
                <a:cubicBezTo>
                  <a:pt x="278571" y="217354"/>
                  <a:pt x="293937" y="251246"/>
                  <a:pt x="306011" y="27539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26" name="Grouper 25"/>
          <p:cNvGrpSpPr/>
          <p:nvPr/>
        </p:nvGrpSpPr>
        <p:grpSpPr>
          <a:xfrm>
            <a:off x="6625144" y="2387300"/>
            <a:ext cx="1792224" cy="1593819"/>
            <a:chOff x="4238257" y="673179"/>
            <a:chExt cx="2356286" cy="2095438"/>
          </a:xfrm>
        </p:grpSpPr>
        <p:sp>
          <p:nvSpPr>
            <p:cNvPr id="19" name="Cube 18"/>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7200" b="1" dirty="0" smtClean="0">
                  <a:solidFill>
                    <a:schemeClr val="tx1"/>
                  </a:solidFill>
                  <a:latin typeface="Arial"/>
                  <a:cs typeface="Arial"/>
                </a:rPr>
                <a:t>H</a:t>
              </a:r>
              <a:endParaRPr lang="fr-FR" sz="7200" b="1" dirty="0">
                <a:solidFill>
                  <a:schemeClr val="tx1"/>
                </a:solidFill>
                <a:latin typeface="Arial"/>
                <a:cs typeface="Arial"/>
              </a:endParaRPr>
            </a:p>
          </p:txBody>
        </p:sp>
        <p:sp>
          <p:nvSpPr>
            <p:cNvPr id="20" name="Cube 19"/>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2" name="Image 31"/>
          <p:cNvPicPr>
            <a:picLocks noChangeAspect="1"/>
          </p:cNvPicPr>
          <p:nvPr/>
        </p:nvPicPr>
        <p:blipFill>
          <a:blip r:embed="rId2"/>
          <a:stretch>
            <a:fillRect/>
          </a:stretch>
        </p:blipFill>
        <p:spPr>
          <a:xfrm>
            <a:off x="4388033" y="72488"/>
            <a:ext cx="1901147" cy="1901147"/>
          </a:xfrm>
          <a:prstGeom prst="rect">
            <a:avLst/>
          </a:prstGeom>
        </p:spPr>
      </p:pic>
      <p:grpSp>
        <p:nvGrpSpPr>
          <p:cNvPr id="53" name="Grouper 52"/>
          <p:cNvGrpSpPr/>
          <p:nvPr/>
        </p:nvGrpSpPr>
        <p:grpSpPr>
          <a:xfrm>
            <a:off x="5890710" y="4727545"/>
            <a:ext cx="1517900" cy="1795179"/>
            <a:chOff x="4831834" y="4727545"/>
            <a:chExt cx="1517900" cy="1795179"/>
          </a:xfrm>
        </p:grpSpPr>
        <p:sp>
          <p:nvSpPr>
            <p:cNvPr id="54" name="Forme libre 53"/>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Forme libre 54"/>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62" name="Grouper 61"/>
          <p:cNvGrpSpPr/>
          <p:nvPr/>
        </p:nvGrpSpPr>
        <p:grpSpPr>
          <a:xfrm>
            <a:off x="4831834" y="4727545"/>
            <a:ext cx="1517900" cy="1795179"/>
            <a:chOff x="4831834" y="4727545"/>
            <a:chExt cx="1517900" cy="1795179"/>
          </a:xfrm>
        </p:grpSpPr>
        <p:grpSp>
          <p:nvGrpSpPr>
            <p:cNvPr id="49" name="Grouper 48"/>
            <p:cNvGrpSpPr/>
            <p:nvPr/>
          </p:nvGrpSpPr>
          <p:grpSpPr>
            <a:xfrm>
              <a:off x="4831834" y="4727545"/>
              <a:ext cx="1517900" cy="1795179"/>
              <a:chOff x="4831834" y="4727545"/>
              <a:chExt cx="1517900" cy="1795179"/>
            </a:xfrm>
          </p:grpSpPr>
          <p:sp>
            <p:nvSpPr>
              <p:cNvPr id="42" name="Forme libre 41"/>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Forme libre 47"/>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60" name="Forme libre 59"/>
            <p:cNvSpPr/>
            <p:nvPr/>
          </p:nvSpPr>
          <p:spPr>
            <a:xfrm>
              <a:off x="5338607" y="4742844"/>
              <a:ext cx="399105" cy="336589"/>
            </a:xfrm>
            <a:custGeom>
              <a:avLst/>
              <a:gdLst>
                <a:gd name="connsiteX0" fmla="*/ 399105 w 399105"/>
                <a:gd name="connsiteY0" fmla="*/ 336589 h 336589"/>
                <a:gd name="connsiteX1" fmla="*/ 353203 w 399105"/>
                <a:gd name="connsiteY1" fmla="*/ 168295 h 336589"/>
                <a:gd name="connsiteX2" fmla="*/ 337903 w 399105"/>
                <a:gd name="connsiteY2" fmla="*/ 107097 h 336589"/>
                <a:gd name="connsiteX3" fmla="*/ 93093 w 399105"/>
                <a:gd name="connsiteY3" fmla="*/ 91797 h 336589"/>
                <a:gd name="connsiteX4" fmla="*/ 1290 w 399105"/>
                <a:gd name="connsiteY4" fmla="*/ 0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05" h="336589">
                  <a:moveTo>
                    <a:pt x="399105" y="336589"/>
                  </a:moveTo>
                  <a:cubicBezTo>
                    <a:pt x="371358" y="170121"/>
                    <a:pt x="402347" y="315719"/>
                    <a:pt x="353203" y="168295"/>
                  </a:cubicBezTo>
                  <a:cubicBezTo>
                    <a:pt x="346553" y="148347"/>
                    <a:pt x="358076" y="113030"/>
                    <a:pt x="337903" y="107097"/>
                  </a:cubicBezTo>
                  <a:cubicBezTo>
                    <a:pt x="259462" y="84028"/>
                    <a:pt x="174696" y="96897"/>
                    <a:pt x="93093" y="91797"/>
                  </a:cubicBezTo>
                  <a:cubicBezTo>
                    <a:pt x="-18063" y="54748"/>
                    <a:pt x="1290" y="93454"/>
                    <a:pt x="1290" y="0"/>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1" name="Forme libre 60"/>
            <p:cNvSpPr/>
            <p:nvPr/>
          </p:nvSpPr>
          <p:spPr>
            <a:xfrm>
              <a:off x="5370498" y="5140081"/>
              <a:ext cx="463071" cy="632979"/>
            </a:xfrm>
            <a:custGeom>
              <a:avLst/>
              <a:gdLst>
                <a:gd name="connsiteX0" fmla="*/ 0 w 463071"/>
                <a:gd name="connsiteY0" fmla="*/ 92347 h 632979"/>
                <a:gd name="connsiteX1" fmla="*/ 91804 w 463071"/>
                <a:gd name="connsiteY1" fmla="*/ 77048 h 632979"/>
                <a:gd name="connsiteX2" fmla="*/ 30601 w 463071"/>
                <a:gd name="connsiteY2" fmla="*/ 61748 h 632979"/>
                <a:gd name="connsiteX3" fmla="*/ 15301 w 463071"/>
                <a:gd name="connsiteY3" fmla="*/ 107647 h 632979"/>
                <a:gd name="connsiteX4" fmla="*/ 45902 w 463071"/>
                <a:gd name="connsiteY4" fmla="*/ 199444 h 632979"/>
                <a:gd name="connsiteX5" fmla="*/ 137705 w 463071"/>
                <a:gd name="connsiteY5" fmla="*/ 230043 h 632979"/>
                <a:gd name="connsiteX6" fmla="*/ 183607 w 463071"/>
                <a:gd name="connsiteY6" fmla="*/ 245342 h 632979"/>
                <a:gd name="connsiteX7" fmla="*/ 229509 w 463071"/>
                <a:gd name="connsiteY7" fmla="*/ 398337 h 632979"/>
                <a:gd name="connsiteX8" fmla="*/ 214208 w 463071"/>
                <a:gd name="connsiteY8" fmla="*/ 627830 h 632979"/>
                <a:gd name="connsiteX9" fmla="*/ 168306 w 463071"/>
                <a:gd name="connsiteY9" fmla="*/ 597231 h 632979"/>
                <a:gd name="connsiteX10" fmla="*/ 244809 w 463071"/>
                <a:gd name="connsiteY10" fmla="*/ 566632 h 632979"/>
                <a:gd name="connsiteX11" fmla="*/ 260110 w 463071"/>
                <a:gd name="connsiteY11" fmla="*/ 520733 h 632979"/>
                <a:gd name="connsiteX12" fmla="*/ 229509 w 463071"/>
                <a:gd name="connsiteY12" fmla="*/ 275941 h 632979"/>
                <a:gd name="connsiteX13" fmla="*/ 260110 w 463071"/>
                <a:gd name="connsiteY13" fmla="*/ 230043 h 632979"/>
                <a:gd name="connsiteX14" fmla="*/ 306012 w 463071"/>
                <a:gd name="connsiteY14" fmla="*/ 214743 h 632979"/>
                <a:gd name="connsiteX15" fmla="*/ 351913 w 463071"/>
                <a:gd name="connsiteY15" fmla="*/ 184144 h 632979"/>
                <a:gd name="connsiteX16" fmla="*/ 413115 w 463071"/>
                <a:gd name="connsiteY16" fmla="*/ 92347 h 632979"/>
                <a:gd name="connsiteX17" fmla="*/ 428416 w 463071"/>
                <a:gd name="connsiteY17" fmla="*/ 46449 h 632979"/>
                <a:gd name="connsiteX18" fmla="*/ 459017 w 463071"/>
                <a:gd name="connsiteY18" fmla="*/ 550 h 632979"/>
                <a:gd name="connsiteX19" fmla="*/ 459017 w 463071"/>
                <a:gd name="connsiteY19" fmla="*/ 31149 h 6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071" h="632979">
                  <a:moveTo>
                    <a:pt x="0" y="92347"/>
                  </a:moveTo>
                  <a:cubicBezTo>
                    <a:pt x="30601" y="87247"/>
                    <a:pt x="69866" y="98984"/>
                    <a:pt x="91804" y="77048"/>
                  </a:cubicBezTo>
                  <a:cubicBezTo>
                    <a:pt x="106674" y="62179"/>
                    <a:pt x="50126" y="53939"/>
                    <a:pt x="30601" y="61748"/>
                  </a:cubicBezTo>
                  <a:cubicBezTo>
                    <a:pt x="15627" y="67737"/>
                    <a:pt x="20401" y="92347"/>
                    <a:pt x="15301" y="107647"/>
                  </a:cubicBezTo>
                  <a:cubicBezTo>
                    <a:pt x="25501" y="138246"/>
                    <a:pt x="15303" y="189245"/>
                    <a:pt x="45902" y="199444"/>
                  </a:cubicBezTo>
                  <a:lnTo>
                    <a:pt x="137705" y="230043"/>
                  </a:lnTo>
                  <a:lnTo>
                    <a:pt x="183607" y="245342"/>
                  </a:lnTo>
                  <a:cubicBezTo>
                    <a:pt x="220858" y="357087"/>
                    <a:pt x="206384" y="305848"/>
                    <a:pt x="229509" y="398337"/>
                  </a:cubicBezTo>
                  <a:cubicBezTo>
                    <a:pt x="224409" y="474835"/>
                    <a:pt x="236756" y="554553"/>
                    <a:pt x="214208" y="627830"/>
                  </a:cubicBezTo>
                  <a:cubicBezTo>
                    <a:pt x="208800" y="645405"/>
                    <a:pt x="160082" y="613678"/>
                    <a:pt x="168306" y="597231"/>
                  </a:cubicBezTo>
                  <a:cubicBezTo>
                    <a:pt x="180589" y="572666"/>
                    <a:pt x="219308" y="576832"/>
                    <a:pt x="244809" y="566632"/>
                  </a:cubicBezTo>
                  <a:cubicBezTo>
                    <a:pt x="249909" y="551332"/>
                    <a:pt x="260110" y="536860"/>
                    <a:pt x="260110" y="520733"/>
                  </a:cubicBezTo>
                  <a:cubicBezTo>
                    <a:pt x="260110" y="414817"/>
                    <a:pt x="247706" y="366922"/>
                    <a:pt x="229509" y="275941"/>
                  </a:cubicBezTo>
                  <a:cubicBezTo>
                    <a:pt x="239709" y="260642"/>
                    <a:pt x="245751" y="241529"/>
                    <a:pt x="260110" y="230043"/>
                  </a:cubicBezTo>
                  <a:cubicBezTo>
                    <a:pt x="272704" y="219968"/>
                    <a:pt x="291586" y="221955"/>
                    <a:pt x="306012" y="214743"/>
                  </a:cubicBezTo>
                  <a:cubicBezTo>
                    <a:pt x="322459" y="206520"/>
                    <a:pt x="336613" y="194344"/>
                    <a:pt x="351913" y="184144"/>
                  </a:cubicBezTo>
                  <a:cubicBezTo>
                    <a:pt x="372314" y="153545"/>
                    <a:pt x="401484" y="127236"/>
                    <a:pt x="413115" y="92347"/>
                  </a:cubicBezTo>
                  <a:cubicBezTo>
                    <a:pt x="418215" y="77048"/>
                    <a:pt x="421203" y="60873"/>
                    <a:pt x="428416" y="46449"/>
                  </a:cubicBezTo>
                  <a:cubicBezTo>
                    <a:pt x="436640" y="30002"/>
                    <a:pt x="442570" y="8773"/>
                    <a:pt x="459017" y="550"/>
                  </a:cubicBezTo>
                  <a:cubicBezTo>
                    <a:pt x="468140" y="-4011"/>
                    <a:pt x="459017" y="20949"/>
                    <a:pt x="459017" y="311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78" name="Grouper 77"/>
          <p:cNvGrpSpPr/>
          <p:nvPr/>
        </p:nvGrpSpPr>
        <p:grpSpPr>
          <a:xfrm>
            <a:off x="7174481" y="4605149"/>
            <a:ext cx="1012743" cy="2011552"/>
            <a:chOff x="7174481" y="4605149"/>
            <a:chExt cx="1012743" cy="2011552"/>
          </a:xfrm>
        </p:grpSpPr>
        <p:sp>
          <p:nvSpPr>
            <p:cNvPr id="58" name="Forme libre 57"/>
            <p:cNvSpPr/>
            <p:nvPr/>
          </p:nvSpPr>
          <p:spPr>
            <a:xfrm>
              <a:off x="7408610" y="4695756"/>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5" name="Forme libre 64"/>
            <p:cNvSpPr/>
            <p:nvPr/>
          </p:nvSpPr>
          <p:spPr>
            <a:xfrm>
              <a:off x="7174481" y="5201829"/>
              <a:ext cx="1012743" cy="1414872"/>
            </a:xfrm>
            <a:custGeom>
              <a:avLst/>
              <a:gdLst>
                <a:gd name="connsiteX0" fmla="*/ 307495 w 1012743"/>
                <a:gd name="connsiteY0" fmla="*/ 30599 h 1414872"/>
                <a:gd name="connsiteX1" fmla="*/ 261593 w 1012743"/>
                <a:gd name="connsiteY1" fmla="*/ 168295 h 1414872"/>
                <a:gd name="connsiteX2" fmla="*/ 246293 w 1012743"/>
                <a:gd name="connsiteY2" fmla="*/ 214193 h 1414872"/>
                <a:gd name="connsiteX3" fmla="*/ 154490 w 1012743"/>
                <a:gd name="connsiteY3" fmla="*/ 305990 h 1414872"/>
                <a:gd name="connsiteX4" fmla="*/ 93287 w 1012743"/>
                <a:gd name="connsiteY4" fmla="*/ 397787 h 1414872"/>
                <a:gd name="connsiteX5" fmla="*/ 77987 w 1012743"/>
                <a:gd name="connsiteY5" fmla="*/ 443686 h 1414872"/>
                <a:gd name="connsiteX6" fmla="*/ 32085 w 1012743"/>
                <a:gd name="connsiteY6" fmla="*/ 504884 h 1414872"/>
                <a:gd name="connsiteX7" fmla="*/ 1484 w 1012743"/>
                <a:gd name="connsiteY7" fmla="*/ 550782 h 1414872"/>
                <a:gd name="connsiteX8" fmla="*/ 47386 w 1012743"/>
                <a:gd name="connsiteY8" fmla="*/ 535483 h 1414872"/>
                <a:gd name="connsiteX9" fmla="*/ 154490 w 1012743"/>
                <a:gd name="connsiteY9" fmla="*/ 489584 h 1414872"/>
                <a:gd name="connsiteX10" fmla="*/ 276894 w 1012743"/>
                <a:gd name="connsiteY10" fmla="*/ 428386 h 1414872"/>
                <a:gd name="connsiteX11" fmla="*/ 368697 w 1012743"/>
                <a:gd name="connsiteY11" fmla="*/ 367188 h 1414872"/>
                <a:gd name="connsiteX12" fmla="*/ 353397 w 1012743"/>
                <a:gd name="connsiteY12" fmla="*/ 734376 h 1414872"/>
                <a:gd name="connsiteX13" fmla="*/ 338096 w 1012743"/>
                <a:gd name="connsiteY13" fmla="*/ 795574 h 1414872"/>
                <a:gd name="connsiteX14" fmla="*/ 322796 w 1012743"/>
                <a:gd name="connsiteY14" fmla="*/ 948569 h 1414872"/>
                <a:gd name="connsiteX15" fmla="*/ 353397 w 1012743"/>
                <a:gd name="connsiteY15" fmla="*/ 1285158 h 1414872"/>
                <a:gd name="connsiteX16" fmla="*/ 368697 w 1012743"/>
                <a:gd name="connsiteY16" fmla="*/ 1101564 h 1414872"/>
                <a:gd name="connsiteX17" fmla="*/ 475801 w 1012743"/>
                <a:gd name="connsiteY17" fmla="*/ 1070965 h 1414872"/>
                <a:gd name="connsiteX18" fmla="*/ 644108 w 1012743"/>
                <a:gd name="connsiteY18" fmla="*/ 1086265 h 1414872"/>
                <a:gd name="connsiteX19" fmla="*/ 659408 w 1012743"/>
                <a:gd name="connsiteY19" fmla="*/ 1162762 h 1414872"/>
                <a:gd name="connsiteX20" fmla="*/ 690009 w 1012743"/>
                <a:gd name="connsiteY20" fmla="*/ 1346356 h 1414872"/>
                <a:gd name="connsiteX21" fmla="*/ 705310 w 1012743"/>
                <a:gd name="connsiteY21" fmla="*/ 1269859 h 1414872"/>
                <a:gd name="connsiteX22" fmla="*/ 720610 w 1012743"/>
                <a:gd name="connsiteY22" fmla="*/ 351889 h 1414872"/>
                <a:gd name="connsiteX23" fmla="*/ 781813 w 1012743"/>
                <a:gd name="connsiteY23" fmla="*/ 382488 h 1414872"/>
                <a:gd name="connsiteX24" fmla="*/ 919518 w 1012743"/>
                <a:gd name="connsiteY24" fmla="*/ 489584 h 1414872"/>
                <a:gd name="connsiteX25" fmla="*/ 996021 w 1012743"/>
                <a:gd name="connsiteY25" fmla="*/ 550782 h 1414872"/>
                <a:gd name="connsiteX26" fmla="*/ 996021 w 1012743"/>
                <a:gd name="connsiteY26" fmla="*/ 413087 h 1414872"/>
                <a:gd name="connsiteX27" fmla="*/ 919518 w 1012743"/>
                <a:gd name="connsiteY27" fmla="*/ 244792 h 1414872"/>
                <a:gd name="connsiteX28" fmla="*/ 858315 w 1012743"/>
                <a:gd name="connsiteY28" fmla="*/ 152995 h 1414872"/>
                <a:gd name="connsiteX29" fmla="*/ 827714 w 1012743"/>
                <a:gd name="connsiteY29" fmla="*/ 61198 h 1414872"/>
                <a:gd name="connsiteX30" fmla="*/ 674709 w 1012743"/>
                <a:gd name="connsiteY30" fmla="*/ 30599 h 1414872"/>
                <a:gd name="connsiteX31" fmla="*/ 613506 w 1012743"/>
                <a:gd name="connsiteY31" fmla="*/ 15300 h 1414872"/>
                <a:gd name="connsiteX32" fmla="*/ 506402 w 1012743"/>
                <a:gd name="connsiteY32" fmla="*/ 0 h 1414872"/>
                <a:gd name="connsiteX33" fmla="*/ 307495 w 1012743"/>
                <a:gd name="connsiteY33" fmla="*/ 30599 h 141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12743" h="1414872">
                  <a:moveTo>
                    <a:pt x="307495" y="30599"/>
                  </a:moveTo>
                  <a:cubicBezTo>
                    <a:pt x="266694" y="58648"/>
                    <a:pt x="276894" y="122396"/>
                    <a:pt x="261593" y="168295"/>
                  </a:cubicBezTo>
                  <a:cubicBezTo>
                    <a:pt x="256493" y="183594"/>
                    <a:pt x="257697" y="202790"/>
                    <a:pt x="246293" y="214193"/>
                  </a:cubicBezTo>
                  <a:lnTo>
                    <a:pt x="154490" y="305990"/>
                  </a:lnTo>
                  <a:cubicBezTo>
                    <a:pt x="118107" y="415129"/>
                    <a:pt x="169697" y="283179"/>
                    <a:pt x="93287" y="397787"/>
                  </a:cubicBezTo>
                  <a:cubicBezTo>
                    <a:pt x="84341" y="411205"/>
                    <a:pt x="85989" y="429684"/>
                    <a:pt x="77987" y="443686"/>
                  </a:cubicBezTo>
                  <a:cubicBezTo>
                    <a:pt x="65335" y="465826"/>
                    <a:pt x="46907" y="484134"/>
                    <a:pt x="32085" y="504884"/>
                  </a:cubicBezTo>
                  <a:cubicBezTo>
                    <a:pt x="21397" y="519846"/>
                    <a:pt x="-6740" y="534336"/>
                    <a:pt x="1484" y="550782"/>
                  </a:cubicBezTo>
                  <a:cubicBezTo>
                    <a:pt x="8697" y="565207"/>
                    <a:pt x="32411" y="541472"/>
                    <a:pt x="47386" y="535483"/>
                  </a:cubicBezTo>
                  <a:cubicBezTo>
                    <a:pt x="83450" y="521059"/>
                    <a:pt x="119292" y="506009"/>
                    <a:pt x="154490" y="489584"/>
                  </a:cubicBezTo>
                  <a:cubicBezTo>
                    <a:pt x="195828" y="470294"/>
                    <a:pt x="238938" y="453688"/>
                    <a:pt x="276894" y="428386"/>
                  </a:cubicBezTo>
                  <a:lnTo>
                    <a:pt x="368697" y="367188"/>
                  </a:lnTo>
                  <a:cubicBezTo>
                    <a:pt x="363597" y="489584"/>
                    <a:pt x="362125" y="612185"/>
                    <a:pt x="353397" y="734376"/>
                  </a:cubicBezTo>
                  <a:cubicBezTo>
                    <a:pt x="351899" y="755350"/>
                    <a:pt x="341070" y="774758"/>
                    <a:pt x="338096" y="795574"/>
                  </a:cubicBezTo>
                  <a:cubicBezTo>
                    <a:pt x="330847" y="846312"/>
                    <a:pt x="327896" y="897571"/>
                    <a:pt x="322796" y="948569"/>
                  </a:cubicBezTo>
                  <a:cubicBezTo>
                    <a:pt x="333082" y="1257135"/>
                    <a:pt x="320822" y="1610891"/>
                    <a:pt x="353397" y="1285158"/>
                  </a:cubicBezTo>
                  <a:cubicBezTo>
                    <a:pt x="359508" y="1224053"/>
                    <a:pt x="338228" y="1154882"/>
                    <a:pt x="368697" y="1101564"/>
                  </a:cubicBezTo>
                  <a:cubicBezTo>
                    <a:pt x="387119" y="1069327"/>
                    <a:pt x="440100" y="1081165"/>
                    <a:pt x="475801" y="1070965"/>
                  </a:cubicBezTo>
                  <a:lnTo>
                    <a:pt x="644108" y="1086265"/>
                  </a:lnTo>
                  <a:cubicBezTo>
                    <a:pt x="667367" y="1097894"/>
                    <a:pt x="655730" y="1137019"/>
                    <a:pt x="659408" y="1162762"/>
                  </a:cubicBezTo>
                  <a:cubicBezTo>
                    <a:pt x="685030" y="1342105"/>
                    <a:pt x="657122" y="1247700"/>
                    <a:pt x="690009" y="1346356"/>
                  </a:cubicBezTo>
                  <a:cubicBezTo>
                    <a:pt x="695109" y="1320857"/>
                    <a:pt x="704510" y="1295851"/>
                    <a:pt x="705310" y="1269859"/>
                  </a:cubicBezTo>
                  <a:cubicBezTo>
                    <a:pt x="714723" y="963971"/>
                    <a:pt x="694324" y="656790"/>
                    <a:pt x="720610" y="351889"/>
                  </a:cubicBezTo>
                  <a:cubicBezTo>
                    <a:pt x="722569" y="329165"/>
                    <a:pt x="762254" y="370754"/>
                    <a:pt x="781813" y="382488"/>
                  </a:cubicBezTo>
                  <a:cubicBezTo>
                    <a:pt x="947538" y="481916"/>
                    <a:pt x="814711" y="402251"/>
                    <a:pt x="919518" y="489584"/>
                  </a:cubicBezTo>
                  <a:cubicBezTo>
                    <a:pt x="1035330" y="586087"/>
                    <a:pt x="906988" y="461758"/>
                    <a:pt x="996021" y="550782"/>
                  </a:cubicBezTo>
                  <a:cubicBezTo>
                    <a:pt x="1019508" y="480325"/>
                    <a:pt x="1017095" y="511424"/>
                    <a:pt x="996021" y="413087"/>
                  </a:cubicBezTo>
                  <a:cubicBezTo>
                    <a:pt x="966690" y="276219"/>
                    <a:pt x="991803" y="317073"/>
                    <a:pt x="919518" y="244792"/>
                  </a:cubicBezTo>
                  <a:cubicBezTo>
                    <a:pt x="871563" y="52990"/>
                    <a:pt x="946369" y="293872"/>
                    <a:pt x="858315" y="152995"/>
                  </a:cubicBezTo>
                  <a:cubicBezTo>
                    <a:pt x="841219" y="125644"/>
                    <a:pt x="858313" y="71397"/>
                    <a:pt x="827714" y="61198"/>
                  </a:cubicBezTo>
                  <a:cubicBezTo>
                    <a:pt x="733449" y="29779"/>
                    <a:pt x="829422" y="58727"/>
                    <a:pt x="674709" y="30599"/>
                  </a:cubicBezTo>
                  <a:cubicBezTo>
                    <a:pt x="654019" y="26838"/>
                    <a:pt x="634196" y="19061"/>
                    <a:pt x="613506" y="15300"/>
                  </a:cubicBezTo>
                  <a:cubicBezTo>
                    <a:pt x="578024" y="8849"/>
                    <a:pt x="542103" y="5100"/>
                    <a:pt x="506402" y="0"/>
                  </a:cubicBezTo>
                  <a:cubicBezTo>
                    <a:pt x="302410" y="15691"/>
                    <a:pt x="348296" y="2550"/>
                    <a:pt x="307495" y="30599"/>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Forme libre 66"/>
            <p:cNvSpPr/>
            <p:nvPr/>
          </p:nvSpPr>
          <p:spPr>
            <a:xfrm>
              <a:off x="7436074" y="4605149"/>
              <a:ext cx="703826" cy="520183"/>
            </a:xfrm>
            <a:custGeom>
              <a:avLst/>
              <a:gdLst>
                <a:gd name="connsiteX0" fmla="*/ 321312 w 703826"/>
                <a:gd name="connsiteY0" fmla="*/ 520183 h 520183"/>
                <a:gd name="connsiteX1" fmla="*/ 550821 w 703826"/>
                <a:gd name="connsiteY1" fmla="*/ 489584 h 520183"/>
                <a:gd name="connsiteX2" fmla="*/ 688526 w 703826"/>
                <a:gd name="connsiteY2" fmla="*/ 474284 h 520183"/>
                <a:gd name="connsiteX3" fmla="*/ 703826 w 703826"/>
                <a:gd name="connsiteY3" fmla="*/ 428386 h 520183"/>
                <a:gd name="connsiteX4" fmla="*/ 657925 w 703826"/>
                <a:gd name="connsiteY4" fmla="*/ 183594 h 520183"/>
                <a:gd name="connsiteX5" fmla="*/ 612023 w 703826"/>
                <a:gd name="connsiteY5" fmla="*/ 137695 h 520183"/>
                <a:gd name="connsiteX6" fmla="*/ 535520 w 703826"/>
                <a:gd name="connsiteY6" fmla="*/ 61198 h 520183"/>
                <a:gd name="connsiteX7" fmla="*/ 336613 w 703826"/>
                <a:gd name="connsiteY7" fmla="*/ 30599 h 520183"/>
                <a:gd name="connsiteX8" fmla="*/ 214208 w 703826"/>
                <a:gd name="connsiteY8" fmla="*/ 0 h 520183"/>
                <a:gd name="connsiteX9" fmla="*/ 76503 w 703826"/>
                <a:gd name="connsiteY9" fmla="*/ 15299 h 520183"/>
                <a:gd name="connsiteX10" fmla="*/ 15301 w 703826"/>
                <a:gd name="connsiteY10" fmla="*/ 152995 h 520183"/>
                <a:gd name="connsiteX11" fmla="*/ 0 w 703826"/>
                <a:gd name="connsiteY11" fmla="*/ 152995 h 5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826" h="520183">
                  <a:moveTo>
                    <a:pt x="321312" y="520183"/>
                  </a:moveTo>
                  <a:lnTo>
                    <a:pt x="550821" y="489584"/>
                  </a:lnTo>
                  <a:cubicBezTo>
                    <a:pt x="596649" y="483856"/>
                    <a:pt x="645645" y="491435"/>
                    <a:pt x="688526" y="474284"/>
                  </a:cubicBezTo>
                  <a:cubicBezTo>
                    <a:pt x="703500" y="468295"/>
                    <a:pt x="698726" y="443685"/>
                    <a:pt x="703826" y="428386"/>
                  </a:cubicBezTo>
                  <a:cubicBezTo>
                    <a:pt x="693320" y="291809"/>
                    <a:pt x="723696" y="262514"/>
                    <a:pt x="657925" y="183594"/>
                  </a:cubicBezTo>
                  <a:cubicBezTo>
                    <a:pt x="644072" y="166972"/>
                    <a:pt x="625876" y="154317"/>
                    <a:pt x="612023" y="137695"/>
                  </a:cubicBezTo>
                  <a:cubicBezTo>
                    <a:pt x="580636" y="100033"/>
                    <a:pt x="587307" y="78459"/>
                    <a:pt x="535520" y="61198"/>
                  </a:cubicBezTo>
                  <a:cubicBezTo>
                    <a:pt x="516546" y="54874"/>
                    <a:pt x="348413" y="32959"/>
                    <a:pt x="336613" y="30599"/>
                  </a:cubicBezTo>
                  <a:cubicBezTo>
                    <a:pt x="295372" y="22352"/>
                    <a:pt x="214208" y="0"/>
                    <a:pt x="214208" y="0"/>
                  </a:cubicBezTo>
                  <a:cubicBezTo>
                    <a:pt x="168306" y="5100"/>
                    <a:pt x="119907" y="-483"/>
                    <a:pt x="76503" y="15299"/>
                  </a:cubicBezTo>
                  <a:cubicBezTo>
                    <a:pt x="47744" y="25756"/>
                    <a:pt x="17103" y="152995"/>
                    <a:pt x="15301" y="152995"/>
                  </a:cubicBezTo>
                  <a:lnTo>
                    <a:pt x="0" y="152995"/>
                  </a:ln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8" name="Forme libre 67"/>
            <p:cNvSpPr/>
            <p:nvPr/>
          </p:nvSpPr>
          <p:spPr>
            <a:xfrm>
              <a:off x="7589080" y="5232428"/>
              <a:ext cx="137705" cy="719077"/>
            </a:xfrm>
            <a:custGeom>
              <a:avLst/>
              <a:gdLst>
                <a:gd name="connsiteX0" fmla="*/ 0 w 137705"/>
                <a:gd name="connsiteY0" fmla="*/ 0 h 719077"/>
                <a:gd name="connsiteX1" fmla="*/ 76503 w 137705"/>
                <a:gd name="connsiteY1" fmla="*/ 45899 h 719077"/>
                <a:gd name="connsiteX2" fmla="*/ 122405 w 137705"/>
                <a:gd name="connsiteY2" fmla="*/ 61198 h 719077"/>
                <a:gd name="connsiteX3" fmla="*/ 137705 w 137705"/>
                <a:gd name="connsiteY3" fmla="*/ 107097 h 719077"/>
                <a:gd name="connsiteX4" fmla="*/ 122405 w 137705"/>
                <a:gd name="connsiteY4" fmla="*/ 596681 h 719077"/>
                <a:gd name="connsiteX5" fmla="*/ 107104 w 137705"/>
                <a:gd name="connsiteY5" fmla="*/ 642579 h 719077"/>
                <a:gd name="connsiteX6" fmla="*/ 107104 w 137705"/>
                <a:gd name="connsiteY6" fmla="*/ 719077 h 71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05" h="719077">
                  <a:moveTo>
                    <a:pt x="0" y="0"/>
                  </a:moveTo>
                  <a:cubicBezTo>
                    <a:pt x="25501" y="15300"/>
                    <a:pt x="49904" y="32600"/>
                    <a:pt x="76503" y="45899"/>
                  </a:cubicBezTo>
                  <a:cubicBezTo>
                    <a:pt x="90929" y="53111"/>
                    <a:pt x="111000" y="49794"/>
                    <a:pt x="122405" y="61198"/>
                  </a:cubicBezTo>
                  <a:cubicBezTo>
                    <a:pt x="133809" y="72601"/>
                    <a:pt x="132605" y="91797"/>
                    <a:pt x="137705" y="107097"/>
                  </a:cubicBezTo>
                  <a:cubicBezTo>
                    <a:pt x="132605" y="270292"/>
                    <a:pt x="131720" y="433673"/>
                    <a:pt x="122405" y="596681"/>
                  </a:cubicBezTo>
                  <a:cubicBezTo>
                    <a:pt x="121485" y="612782"/>
                    <a:pt x="109105" y="626576"/>
                    <a:pt x="107104" y="642579"/>
                  </a:cubicBezTo>
                  <a:cubicBezTo>
                    <a:pt x="103941" y="667881"/>
                    <a:pt x="107104" y="693578"/>
                    <a:pt x="107104" y="719077"/>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72" name="Forme libre 71"/>
          <p:cNvSpPr/>
          <p:nvPr/>
        </p:nvSpPr>
        <p:spPr>
          <a:xfrm>
            <a:off x="3289621" y="4008468"/>
            <a:ext cx="1575959" cy="1744143"/>
          </a:xfrm>
          <a:custGeom>
            <a:avLst/>
            <a:gdLst>
              <a:gd name="connsiteX0" fmla="*/ 0 w 1575959"/>
              <a:gd name="connsiteY0" fmla="*/ 0 h 1744143"/>
              <a:gd name="connsiteX1" fmla="*/ 45902 w 1575959"/>
              <a:gd name="connsiteY1" fmla="*/ 229493 h 1744143"/>
              <a:gd name="connsiteX2" fmla="*/ 91804 w 1575959"/>
              <a:gd name="connsiteY2" fmla="*/ 275391 h 1744143"/>
              <a:gd name="connsiteX3" fmla="*/ 122405 w 1575959"/>
              <a:gd name="connsiteY3" fmla="*/ 336589 h 1744143"/>
              <a:gd name="connsiteX4" fmla="*/ 153006 w 1575959"/>
              <a:gd name="connsiteY4" fmla="*/ 382488 h 1744143"/>
              <a:gd name="connsiteX5" fmla="*/ 183607 w 1575959"/>
              <a:gd name="connsiteY5" fmla="*/ 458985 h 1744143"/>
              <a:gd name="connsiteX6" fmla="*/ 229509 w 1575959"/>
              <a:gd name="connsiteY6" fmla="*/ 504884 h 1744143"/>
              <a:gd name="connsiteX7" fmla="*/ 260110 w 1575959"/>
              <a:gd name="connsiteY7" fmla="*/ 550782 h 1744143"/>
              <a:gd name="connsiteX8" fmla="*/ 306012 w 1575959"/>
              <a:gd name="connsiteY8" fmla="*/ 611980 h 1744143"/>
              <a:gd name="connsiteX9" fmla="*/ 336613 w 1575959"/>
              <a:gd name="connsiteY9" fmla="*/ 657879 h 1744143"/>
              <a:gd name="connsiteX10" fmla="*/ 397815 w 1575959"/>
              <a:gd name="connsiteY10" fmla="*/ 719077 h 1744143"/>
              <a:gd name="connsiteX11" fmla="*/ 428416 w 1575959"/>
              <a:gd name="connsiteY11" fmla="*/ 764975 h 1744143"/>
              <a:gd name="connsiteX12" fmla="*/ 520220 w 1575959"/>
              <a:gd name="connsiteY12" fmla="*/ 841473 h 1744143"/>
              <a:gd name="connsiteX13" fmla="*/ 673225 w 1575959"/>
              <a:gd name="connsiteY13" fmla="*/ 994468 h 1744143"/>
              <a:gd name="connsiteX14" fmla="*/ 734428 w 1575959"/>
              <a:gd name="connsiteY14" fmla="*/ 1070965 h 1744143"/>
              <a:gd name="connsiteX15" fmla="*/ 810930 w 1575959"/>
              <a:gd name="connsiteY15" fmla="*/ 1162762 h 1744143"/>
              <a:gd name="connsiteX16" fmla="*/ 872133 w 1575959"/>
              <a:gd name="connsiteY16" fmla="*/ 1285158 h 1744143"/>
              <a:gd name="connsiteX17" fmla="*/ 948635 w 1575959"/>
              <a:gd name="connsiteY17" fmla="*/ 1392255 h 1744143"/>
              <a:gd name="connsiteX18" fmla="*/ 1025138 w 1575959"/>
              <a:gd name="connsiteY18" fmla="*/ 1514651 h 1744143"/>
              <a:gd name="connsiteX19" fmla="*/ 1116942 w 1575959"/>
              <a:gd name="connsiteY19" fmla="*/ 1591148 h 1744143"/>
              <a:gd name="connsiteX20" fmla="*/ 1162843 w 1575959"/>
              <a:gd name="connsiteY20" fmla="*/ 1637047 h 1744143"/>
              <a:gd name="connsiteX21" fmla="*/ 1285248 w 1575959"/>
              <a:gd name="connsiteY21" fmla="*/ 1667646 h 1744143"/>
              <a:gd name="connsiteX22" fmla="*/ 1331150 w 1575959"/>
              <a:gd name="connsiteY22" fmla="*/ 1682945 h 1744143"/>
              <a:gd name="connsiteX23" fmla="*/ 1499456 w 1575959"/>
              <a:gd name="connsiteY23" fmla="*/ 1713544 h 1744143"/>
              <a:gd name="connsiteX24" fmla="*/ 1575959 w 1575959"/>
              <a:gd name="connsiteY24" fmla="*/ 1744143 h 174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5959" h="1744143">
                <a:moveTo>
                  <a:pt x="0" y="0"/>
                </a:moveTo>
                <a:cubicBezTo>
                  <a:pt x="8109" y="81077"/>
                  <a:pt x="1584" y="158589"/>
                  <a:pt x="45902" y="229493"/>
                </a:cubicBezTo>
                <a:cubicBezTo>
                  <a:pt x="57370" y="247841"/>
                  <a:pt x="76503" y="260092"/>
                  <a:pt x="91804" y="275391"/>
                </a:cubicBezTo>
                <a:cubicBezTo>
                  <a:pt x="102004" y="295790"/>
                  <a:pt x="111089" y="316787"/>
                  <a:pt x="122405" y="336589"/>
                </a:cubicBezTo>
                <a:cubicBezTo>
                  <a:pt x="131529" y="352554"/>
                  <a:pt x="144782" y="366041"/>
                  <a:pt x="153006" y="382488"/>
                </a:cubicBezTo>
                <a:cubicBezTo>
                  <a:pt x="165289" y="407052"/>
                  <a:pt x="169051" y="435696"/>
                  <a:pt x="183607" y="458985"/>
                </a:cubicBezTo>
                <a:cubicBezTo>
                  <a:pt x="195076" y="477333"/>
                  <a:pt x="215656" y="488262"/>
                  <a:pt x="229509" y="504884"/>
                </a:cubicBezTo>
                <a:cubicBezTo>
                  <a:pt x="241281" y="519010"/>
                  <a:pt x="249422" y="535820"/>
                  <a:pt x="260110" y="550782"/>
                </a:cubicBezTo>
                <a:cubicBezTo>
                  <a:pt x="274932" y="571532"/>
                  <a:pt x="291190" y="591230"/>
                  <a:pt x="306012" y="611980"/>
                </a:cubicBezTo>
                <a:cubicBezTo>
                  <a:pt x="316700" y="626943"/>
                  <a:pt x="324646" y="643918"/>
                  <a:pt x="336613" y="657879"/>
                </a:cubicBezTo>
                <a:cubicBezTo>
                  <a:pt x="355389" y="679783"/>
                  <a:pt x="379039" y="697173"/>
                  <a:pt x="397815" y="719077"/>
                </a:cubicBezTo>
                <a:cubicBezTo>
                  <a:pt x="409782" y="733038"/>
                  <a:pt x="416644" y="750849"/>
                  <a:pt x="428416" y="764975"/>
                </a:cubicBezTo>
                <a:cubicBezTo>
                  <a:pt x="465233" y="809152"/>
                  <a:pt x="475086" y="811386"/>
                  <a:pt x="520220" y="841473"/>
                </a:cubicBezTo>
                <a:cubicBezTo>
                  <a:pt x="649421" y="1035261"/>
                  <a:pt x="503223" y="841478"/>
                  <a:pt x="673225" y="994468"/>
                </a:cubicBezTo>
                <a:cubicBezTo>
                  <a:pt x="697499" y="1016313"/>
                  <a:pt x="712923" y="1046390"/>
                  <a:pt x="734428" y="1070965"/>
                </a:cubicBezTo>
                <a:cubicBezTo>
                  <a:pt x="816889" y="1165200"/>
                  <a:pt x="748306" y="1068834"/>
                  <a:pt x="810930" y="1162762"/>
                </a:cubicBezTo>
                <a:cubicBezTo>
                  <a:pt x="841353" y="1284443"/>
                  <a:pt x="802776" y="1163790"/>
                  <a:pt x="872133" y="1285158"/>
                </a:cubicBezTo>
                <a:cubicBezTo>
                  <a:pt x="937265" y="1399133"/>
                  <a:pt x="803205" y="1246834"/>
                  <a:pt x="948635" y="1392255"/>
                </a:cubicBezTo>
                <a:cubicBezTo>
                  <a:pt x="997637" y="1514748"/>
                  <a:pt x="951652" y="1428922"/>
                  <a:pt x="1025138" y="1514651"/>
                </a:cubicBezTo>
                <a:cubicBezTo>
                  <a:pt x="1091832" y="1592456"/>
                  <a:pt x="1039819" y="1565443"/>
                  <a:pt x="1116942" y="1591148"/>
                </a:cubicBezTo>
                <a:cubicBezTo>
                  <a:pt x="1132242" y="1606448"/>
                  <a:pt x="1143145" y="1628094"/>
                  <a:pt x="1162843" y="1637047"/>
                </a:cubicBezTo>
                <a:cubicBezTo>
                  <a:pt x="1201131" y="1654450"/>
                  <a:pt x="1245349" y="1654348"/>
                  <a:pt x="1285248" y="1667646"/>
                </a:cubicBezTo>
                <a:cubicBezTo>
                  <a:pt x="1300549" y="1672746"/>
                  <a:pt x="1315503" y="1679034"/>
                  <a:pt x="1331150" y="1682945"/>
                </a:cubicBezTo>
                <a:cubicBezTo>
                  <a:pt x="1373935" y="1693641"/>
                  <a:pt x="1458513" y="1706721"/>
                  <a:pt x="1499456" y="1713544"/>
                </a:cubicBezTo>
                <a:cubicBezTo>
                  <a:pt x="1556176" y="1732450"/>
                  <a:pt x="1530931" y="1721632"/>
                  <a:pt x="1575959" y="1744143"/>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3" name="Forme libre 72"/>
          <p:cNvSpPr/>
          <p:nvPr/>
        </p:nvSpPr>
        <p:spPr>
          <a:xfrm>
            <a:off x="3289621" y="3443139"/>
            <a:ext cx="3335524" cy="583852"/>
          </a:xfrm>
          <a:custGeom>
            <a:avLst/>
            <a:gdLst>
              <a:gd name="connsiteX0" fmla="*/ 0 w 3335524"/>
              <a:gd name="connsiteY0" fmla="*/ 565329 h 583852"/>
              <a:gd name="connsiteX1" fmla="*/ 1315849 w 3335524"/>
              <a:gd name="connsiteY1" fmla="*/ 565329 h 583852"/>
              <a:gd name="connsiteX2" fmla="*/ 1377051 w 3335524"/>
              <a:gd name="connsiteY2" fmla="*/ 550030 h 583852"/>
              <a:gd name="connsiteX3" fmla="*/ 1652461 w 3335524"/>
              <a:gd name="connsiteY3" fmla="*/ 488832 h 583852"/>
              <a:gd name="connsiteX4" fmla="*/ 1790166 w 3335524"/>
              <a:gd name="connsiteY4" fmla="*/ 458233 h 583852"/>
              <a:gd name="connsiteX5" fmla="*/ 1851369 w 3335524"/>
              <a:gd name="connsiteY5" fmla="*/ 442934 h 583852"/>
              <a:gd name="connsiteX6" fmla="*/ 1943172 w 3335524"/>
              <a:gd name="connsiteY6" fmla="*/ 427634 h 583852"/>
              <a:gd name="connsiteX7" fmla="*/ 2004374 w 3335524"/>
              <a:gd name="connsiteY7" fmla="*/ 412335 h 583852"/>
              <a:gd name="connsiteX8" fmla="*/ 2142079 w 3335524"/>
              <a:gd name="connsiteY8" fmla="*/ 397035 h 583852"/>
              <a:gd name="connsiteX9" fmla="*/ 2279785 w 3335524"/>
              <a:gd name="connsiteY9" fmla="*/ 351137 h 583852"/>
              <a:gd name="connsiteX10" fmla="*/ 2463391 w 3335524"/>
              <a:gd name="connsiteY10" fmla="*/ 305238 h 583852"/>
              <a:gd name="connsiteX11" fmla="*/ 2509293 w 3335524"/>
              <a:gd name="connsiteY11" fmla="*/ 289939 h 583852"/>
              <a:gd name="connsiteX12" fmla="*/ 2570495 w 3335524"/>
              <a:gd name="connsiteY12" fmla="*/ 274639 h 583852"/>
              <a:gd name="connsiteX13" fmla="*/ 2616397 w 3335524"/>
              <a:gd name="connsiteY13" fmla="*/ 244040 h 583852"/>
              <a:gd name="connsiteX14" fmla="*/ 2677599 w 3335524"/>
              <a:gd name="connsiteY14" fmla="*/ 228741 h 583852"/>
              <a:gd name="connsiteX15" fmla="*/ 2769403 w 3335524"/>
              <a:gd name="connsiteY15" fmla="*/ 198142 h 583852"/>
              <a:gd name="connsiteX16" fmla="*/ 2815304 w 3335524"/>
              <a:gd name="connsiteY16" fmla="*/ 167543 h 583852"/>
              <a:gd name="connsiteX17" fmla="*/ 2861206 w 3335524"/>
              <a:gd name="connsiteY17" fmla="*/ 152243 h 583852"/>
              <a:gd name="connsiteX18" fmla="*/ 2953009 w 3335524"/>
              <a:gd name="connsiteY18" fmla="*/ 91045 h 583852"/>
              <a:gd name="connsiteX19" fmla="*/ 2983611 w 3335524"/>
              <a:gd name="connsiteY19" fmla="*/ 60446 h 583852"/>
              <a:gd name="connsiteX20" fmla="*/ 3029512 w 3335524"/>
              <a:gd name="connsiteY20" fmla="*/ 45147 h 583852"/>
              <a:gd name="connsiteX21" fmla="*/ 3335524 w 3335524"/>
              <a:gd name="connsiteY21" fmla="*/ 14548 h 5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35524" h="583852">
                <a:moveTo>
                  <a:pt x="0" y="565329"/>
                </a:moveTo>
                <a:cubicBezTo>
                  <a:pt x="608342" y="588726"/>
                  <a:pt x="484924" y="591294"/>
                  <a:pt x="1315849" y="565329"/>
                </a:cubicBezTo>
                <a:cubicBezTo>
                  <a:pt x="1336867" y="564672"/>
                  <a:pt x="1356431" y="554154"/>
                  <a:pt x="1377051" y="550030"/>
                </a:cubicBezTo>
                <a:cubicBezTo>
                  <a:pt x="1633767" y="498690"/>
                  <a:pt x="1229951" y="594451"/>
                  <a:pt x="1652461" y="488832"/>
                </a:cubicBezTo>
                <a:cubicBezTo>
                  <a:pt x="1801685" y="451529"/>
                  <a:pt x="1615391" y="497069"/>
                  <a:pt x="1790166" y="458233"/>
                </a:cubicBezTo>
                <a:cubicBezTo>
                  <a:pt x="1810694" y="453672"/>
                  <a:pt x="1830749" y="447058"/>
                  <a:pt x="1851369" y="442934"/>
                </a:cubicBezTo>
                <a:cubicBezTo>
                  <a:pt x="1881790" y="436850"/>
                  <a:pt x="1912751" y="433718"/>
                  <a:pt x="1943172" y="427634"/>
                </a:cubicBezTo>
                <a:cubicBezTo>
                  <a:pt x="1963792" y="423510"/>
                  <a:pt x="1983590" y="415532"/>
                  <a:pt x="2004374" y="412335"/>
                </a:cubicBezTo>
                <a:cubicBezTo>
                  <a:pt x="2050021" y="405313"/>
                  <a:pt x="2096177" y="402135"/>
                  <a:pt x="2142079" y="397035"/>
                </a:cubicBezTo>
                <a:cubicBezTo>
                  <a:pt x="2231340" y="337532"/>
                  <a:pt x="2140241" y="389191"/>
                  <a:pt x="2279785" y="351137"/>
                </a:cubicBezTo>
                <a:cubicBezTo>
                  <a:pt x="2497570" y="291746"/>
                  <a:pt x="2187549" y="344643"/>
                  <a:pt x="2463391" y="305238"/>
                </a:cubicBezTo>
                <a:cubicBezTo>
                  <a:pt x="2478692" y="300138"/>
                  <a:pt x="2493785" y="294369"/>
                  <a:pt x="2509293" y="289939"/>
                </a:cubicBezTo>
                <a:cubicBezTo>
                  <a:pt x="2529512" y="284162"/>
                  <a:pt x="2551167" y="282922"/>
                  <a:pt x="2570495" y="274639"/>
                </a:cubicBezTo>
                <a:cubicBezTo>
                  <a:pt x="2587397" y="267396"/>
                  <a:pt x="2599495" y="251283"/>
                  <a:pt x="2616397" y="244040"/>
                </a:cubicBezTo>
                <a:cubicBezTo>
                  <a:pt x="2635725" y="235757"/>
                  <a:pt x="2657457" y="234783"/>
                  <a:pt x="2677599" y="228741"/>
                </a:cubicBezTo>
                <a:cubicBezTo>
                  <a:pt x="2708495" y="219473"/>
                  <a:pt x="2769403" y="198142"/>
                  <a:pt x="2769403" y="198142"/>
                </a:cubicBezTo>
                <a:cubicBezTo>
                  <a:pt x="2784703" y="187942"/>
                  <a:pt x="2798857" y="175766"/>
                  <a:pt x="2815304" y="167543"/>
                </a:cubicBezTo>
                <a:cubicBezTo>
                  <a:pt x="2829730" y="160331"/>
                  <a:pt x="2847107" y="160075"/>
                  <a:pt x="2861206" y="152243"/>
                </a:cubicBezTo>
                <a:cubicBezTo>
                  <a:pt x="2893355" y="134383"/>
                  <a:pt x="2922408" y="111444"/>
                  <a:pt x="2953009" y="91045"/>
                </a:cubicBezTo>
                <a:cubicBezTo>
                  <a:pt x="2965012" y="83044"/>
                  <a:pt x="2971241" y="67867"/>
                  <a:pt x="2983611" y="60446"/>
                </a:cubicBezTo>
                <a:cubicBezTo>
                  <a:pt x="2997441" y="52149"/>
                  <a:pt x="3014212" y="50247"/>
                  <a:pt x="3029512" y="45147"/>
                </a:cubicBezTo>
                <a:cubicBezTo>
                  <a:pt x="3147557" y="-33544"/>
                  <a:pt x="3057025" y="14548"/>
                  <a:pt x="3335524" y="14548"/>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4" name="Forme libre 73"/>
          <p:cNvSpPr/>
          <p:nvPr/>
        </p:nvSpPr>
        <p:spPr>
          <a:xfrm>
            <a:off x="3274321" y="1680478"/>
            <a:ext cx="3577791" cy="2343290"/>
          </a:xfrm>
          <a:custGeom>
            <a:avLst/>
            <a:gdLst>
              <a:gd name="connsiteX0" fmla="*/ 0 w 2891807"/>
              <a:gd name="connsiteY0" fmla="*/ 2343290 h 2343290"/>
              <a:gd name="connsiteX1" fmla="*/ 474317 w 2891807"/>
              <a:gd name="connsiteY1" fmla="*/ 2266792 h 2343290"/>
              <a:gd name="connsiteX2" fmla="*/ 627323 w 2891807"/>
              <a:gd name="connsiteY2" fmla="*/ 2220894 h 2343290"/>
              <a:gd name="connsiteX3" fmla="*/ 780329 w 2891807"/>
              <a:gd name="connsiteY3" fmla="*/ 2083199 h 2343290"/>
              <a:gd name="connsiteX4" fmla="*/ 826230 w 2891807"/>
              <a:gd name="connsiteY4" fmla="*/ 2022001 h 2343290"/>
              <a:gd name="connsiteX5" fmla="*/ 902733 w 2891807"/>
              <a:gd name="connsiteY5" fmla="*/ 1930204 h 2343290"/>
              <a:gd name="connsiteX6" fmla="*/ 1086340 w 2891807"/>
              <a:gd name="connsiteY6" fmla="*/ 1807808 h 2343290"/>
              <a:gd name="connsiteX7" fmla="*/ 1132242 w 2891807"/>
              <a:gd name="connsiteY7" fmla="*/ 1761909 h 2343290"/>
              <a:gd name="connsiteX8" fmla="*/ 1285247 w 2891807"/>
              <a:gd name="connsiteY8" fmla="*/ 1654813 h 2343290"/>
              <a:gd name="connsiteX9" fmla="*/ 1346450 w 2891807"/>
              <a:gd name="connsiteY9" fmla="*/ 1578315 h 2343290"/>
              <a:gd name="connsiteX10" fmla="*/ 1392351 w 2891807"/>
              <a:gd name="connsiteY10" fmla="*/ 1547716 h 2343290"/>
              <a:gd name="connsiteX11" fmla="*/ 1530056 w 2891807"/>
              <a:gd name="connsiteY11" fmla="*/ 1348823 h 2343290"/>
              <a:gd name="connsiteX12" fmla="*/ 1575958 w 2891807"/>
              <a:gd name="connsiteY12" fmla="*/ 1287625 h 2343290"/>
              <a:gd name="connsiteX13" fmla="*/ 1667761 w 2891807"/>
              <a:gd name="connsiteY13" fmla="*/ 1149929 h 2343290"/>
              <a:gd name="connsiteX14" fmla="*/ 1698363 w 2891807"/>
              <a:gd name="connsiteY14" fmla="*/ 1104031 h 2343290"/>
              <a:gd name="connsiteX15" fmla="*/ 1836068 w 2891807"/>
              <a:gd name="connsiteY15" fmla="*/ 951036 h 2343290"/>
              <a:gd name="connsiteX16" fmla="*/ 1973773 w 2891807"/>
              <a:gd name="connsiteY16" fmla="*/ 828640 h 2343290"/>
              <a:gd name="connsiteX17" fmla="*/ 2034975 w 2891807"/>
              <a:gd name="connsiteY17" fmla="*/ 767442 h 2343290"/>
              <a:gd name="connsiteX18" fmla="*/ 2172680 w 2891807"/>
              <a:gd name="connsiteY18" fmla="*/ 690944 h 2343290"/>
              <a:gd name="connsiteX19" fmla="*/ 2203281 w 2891807"/>
              <a:gd name="connsiteY19" fmla="*/ 645046 h 2343290"/>
              <a:gd name="connsiteX20" fmla="*/ 2340986 w 2891807"/>
              <a:gd name="connsiteY20" fmla="*/ 553249 h 2343290"/>
              <a:gd name="connsiteX21" fmla="*/ 2448090 w 2891807"/>
              <a:gd name="connsiteY21" fmla="*/ 430853 h 2343290"/>
              <a:gd name="connsiteX22" fmla="*/ 2493992 w 2891807"/>
              <a:gd name="connsiteY22" fmla="*/ 400254 h 2343290"/>
              <a:gd name="connsiteX23" fmla="*/ 2616396 w 2891807"/>
              <a:gd name="connsiteY23" fmla="*/ 262558 h 2343290"/>
              <a:gd name="connsiteX24" fmla="*/ 2646998 w 2891807"/>
              <a:gd name="connsiteY24" fmla="*/ 216660 h 2343290"/>
              <a:gd name="connsiteX25" fmla="*/ 2692899 w 2891807"/>
              <a:gd name="connsiteY25" fmla="*/ 170761 h 2343290"/>
              <a:gd name="connsiteX26" fmla="*/ 2723500 w 2891807"/>
              <a:gd name="connsiteY26" fmla="*/ 124863 h 2343290"/>
              <a:gd name="connsiteX27" fmla="*/ 2754102 w 2891807"/>
              <a:gd name="connsiteY27" fmla="*/ 94264 h 2343290"/>
              <a:gd name="connsiteX28" fmla="*/ 2784703 w 2891807"/>
              <a:gd name="connsiteY28" fmla="*/ 48365 h 2343290"/>
              <a:gd name="connsiteX29" fmla="*/ 2891807 w 2891807"/>
              <a:gd name="connsiteY29" fmla="*/ 2467 h 23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91807" h="2343290">
                <a:moveTo>
                  <a:pt x="0" y="2343290"/>
                </a:moveTo>
                <a:cubicBezTo>
                  <a:pt x="158106" y="2317791"/>
                  <a:pt x="316818" y="2295803"/>
                  <a:pt x="474317" y="2266792"/>
                </a:cubicBezTo>
                <a:cubicBezTo>
                  <a:pt x="513483" y="2259578"/>
                  <a:pt x="582444" y="2235853"/>
                  <a:pt x="627323" y="2220894"/>
                </a:cubicBezTo>
                <a:cubicBezTo>
                  <a:pt x="747430" y="2100796"/>
                  <a:pt x="692418" y="2141802"/>
                  <a:pt x="780329" y="2083199"/>
                </a:cubicBezTo>
                <a:cubicBezTo>
                  <a:pt x="795629" y="2062800"/>
                  <a:pt x="811408" y="2042751"/>
                  <a:pt x="826230" y="2022001"/>
                </a:cubicBezTo>
                <a:cubicBezTo>
                  <a:pt x="857804" y="1977800"/>
                  <a:pt x="856807" y="1965921"/>
                  <a:pt x="902733" y="1930204"/>
                </a:cubicBezTo>
                <a:cubicBezTo>
                  <a:pt x="902737" y="1930201"/>
                  <a:pt x="1086336" y="1807812"/>
                  <a:pt x="1086340" y="1807808"/>
                </a:cubicBezTo>
                <a:cubicBezTo>
                  <a:pt x="1101641" y="1792508"/>
                  <a:pt x="1115091" y="1775101"/>
                  <a:pt x="1132242" y="1761909"/>
                </a:cubicBezTo>
                <a:cubicBezTo>
                  <a:pt x="1181587" y="1723954"/>
                  <a:pt x="1246355" y="1703424"/>
                  <a:pt x="1285247" y="1654813"/>
                </a:cubicBezTo>
                <a:cubicBezTo>
                  <a:pt x="1305648" y="1629314"/>
                  <a:pt x="1323358" y="1601406"/>
                  <a:pt x="1346450" y="1578315"/>
                </a:cubicBezTo>
                <a:cubicBezTo>
                  <a:pt x="1359453" y="1565313"/>
                  <a:pt x="1379981" y="1561322"/>
                  <a:pt x="1392351" y="1547716"/>
                </a:cubicBezTo>
                <a:cubicBezTo>
                  <a:pt x="1583939" y="1336984"/>
                  <a:pt x="1445804" y="1483616"/>
                  <a:pt x="1530056" y="1348823"/>
                </a:cubicBezTo>
                <a:cubicBezTo>
                  <a:pt x="1543572" y="1327200"/>
                  <a:pt x="1561443" y="1308590"/>
                  <a:pt x="1575958" y="1287625"/>
                </a:cubicBezTo>
                <a:cubicBezTo>
                  <a:pt x="1607360" y="1242270"/>
                  <a:pt x="1637160" y="1195827"/>
                  <a:pt x="1667761" y="1149929"/>
                </a:cubicBezTo>
                <a:cubicBezTo>
                  <a:pt x="1677961" y="1134629"/>
                  <a:pt x="1685360" y="1117033"/>
                  <a:pt x="1698363" y="1104031"/>
                </a:cubicBezTo>
                <a:cubicBezTo>
                  <a:pt x="1936673" y="865733"/>
                  <a:pt x="1626723" y="1181298"/>
                  <a:pt x="1836068" y="951036"/>
                </a:cubicBezTo>
                <a:cubicBezTo>
                  <a:pt x="2048915" y="716922"/>
                  <a:pt x="1845954" y="938192"/>
                  <a:pt x="1973773" y="828640"/>
                </a:cubicBezTo>
                <a:cubicBezTo>
                  <a:pt x="1995678" y="809865"/>
                  <a:pt x="2013070" y="786217"/>
                  <a:pt x="2034975" y="767442"/>
                </a:cubicBezTo>
                <a:cubicBezTo>
                  <a:pt x="2069679" y="737698"/>
                  <a:pt x="2138228" y="708169"/>
                  <a:pt x="2172680" y="690944"/>
                </a:cubicBezTo>
                <a:cubicBezTo>
                  <a:pt x="2182880" y="675645"/>
                  <a:pt x="2189319" y="657012"/>
                  <a:pt x="2203281" y="645046"/>
                </a:cubicBezTo>
                <a:cubicBezTo>
                  <a:pt x="2305251" y="557649"/>
                  <a:pt x="2252905" y="641324"/>
                  <a:pt x="2340986" y="553249"/>
                </a:cubicBezTo>
                <a:cubicBezTo>
                  <a:pt x="2481661" y="412584"/>
                  <a:pt x="2281217" y="573877"/>
                  <a:pt x="2448090" y="430853"/>
                </a:cubicBezTo>
                <a:cubicBezTo>
                  <a:pt x="2462052" y="418886"/>
                  <a:pt x="2480030" y="412221"/>
                  <a:pt x="2493992" y="400254"/>
                </a:cubicBezTo>
                <a:cubicBezTo>
                  <a:pt x="2540751" y="360178"/>
                  <a:pt x="2579657" y="311539"/>
                  <a:pt x="2616396" y="262558"/>
                </a:cubicBezTo>
                <a:cubicBezTo>
                  <a:pt x="2627429" y="247848"/>
                  <a:pt x="2635226" y="230786"/>
                  <a:pt x="2646998" y="216660"/>
                </a:cubicBezTo>
                <a:cubicBezTo>
                  <a:pt x="2660851" y="200038"/>
                  <a:pt x="2679047" y="187383"/>
                  <a:pt x="2692899" y="170761"/>
                </a:cubicBezTo>
                <a:cubicBezTo>
                  <a:pt x="2704671" y="156635"/>
                  <a:pt x="2712013" y="139221"/>
                  <a:pt x="2723500" y="124863"/>
                </a:cubicBezTo>
                <a:cubicBezTo>
                  <a:pt x="2732512" y="113599"/>
                  <a:pt x="2745090" y="105528"/>
                  <a:pt x="2754102" y="94264"/>
                </a:cubicBezTo>
                <a:cubicBezTo>
                  <a:pt x="2765590" y="79906"/>
                  <a:pt x="2769110" y="58110"/>
                  <a:pt x="2784703" y="48365"/>
                </a:cubicBezTo>
                <a:cubicBezTo>
                  <a:pt x="2960088" y="-61244"/>
                  <a:pt x="2836537" y="57730"/>
                  <a:pt x="2891807" y="2467"/>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75" name="Image 74"/>
          <p:cNvPicPr>
            <a:picLocks noChangeAspect="1"/>
          </p:cNvPicPr>
          <p:nvPr/>
        </p:nvPicPr>
        <p:blipFill>
          <a:blip r:embed="rId3"/>
          <a:stretch>
            <a:fillRect/>
          </a:stretch>
        </p:blipFill>
        <p:spPr>
          <a:xfrm>
            <a:off x="6852112" y="331744"/>
            <a:ext cx="1749346" cy="1749346"/>
          </a:xfrm>
          <a:prstGeom prst="rect">
            <a:avLst/>
          </a:prstGeom>
        </p:spPr>
      </p:pic>
      <p:sp>
        <p:nvSpPr>
          <p:cNvPr id="76" name="Forme libre 75"/>
          <p:cNvSpPr/>
          <p:nvPr/>
        </p:nvSpPr>
        <p:spPr>
          <a:xfrm>
            <a:off x="3289621" y="1376955"/>
            <a:ext cx="2132627" cy="2677412"/>
          </a:xfrm>
          <a:custGeom>
            <a:avLst/>
            <a:gdLst>
              <a:gd name="connsiteX0" fmla="*/ 0 w 2132627"/>
              <a:gd name="connsiteY0" fmla="*/ 2677412 h 2677412"/>
              <a:gd name="connsiteX1" fmla="*/ 260110 w 2132627"/>
              <a:gd name="connsiteY1" fmla="*/ 2631513 h 2677412"/>
              <a:gd name="connsiteX2" fmla="*/ 382515 w 2132627"/>
              <a:gd name="connsiteY2" fmla="*/ 2555016 h 2677412"/>
              <a:gd name="connsiteX3" fmla="*/ 443717 w 2132627"/>
              <a:gd name="connsiteY3" fmla="*/ 2539717 h 2677412"/>
              <a:gd name="connsiteX4" fmla="*/ 520220 w 2132627"/>
              <a:gd name="connsiteY4" fmla="*/ 2463219 h 2677412"/>
              <a:gd name="connsiteX5" fmla="*/ 627324 w 2132627"/>
              <a:gd name="connsiteY5" fmla="*/ 2325524 h 2677412"/>
              <a:gd name="connsiteX6" fmla="*/ 657925 w 2132627"/>
              <a:gd name="connsiteY6" fmla="*/ 2279625 h 2677412"/>
              <a:gd name="connsiteX7" fmla="*/ 703826 w 2132627"/>
              <a:gd name="connsiteY7" fmla="*/ 2203128 h 2677412"/>
              <a:gd name="connsiteX8" fmla="*/ 749728 w 2132627"/>
              <a:gd name="connsiteY8" fmla="*/ 2157229 h 2677412"/>
              <a:gd name="connsiteX9" fmla="*/ 810930 w 2132627"/>
              <a:gd name="connsiteY9" fmla="*/ 2080732 h 2677412"/>
              <a:gd name="connsiteX10" fmla="*/ 902734 w 2132627"/>
              <a:gd name="connsiteY10" fmla="*/ 2019534 h 2677412"/>
              <a:gd name="connsiteX11" fmla="*/ 948635 w 2132627"/>
              <a:gd name="connsiteY11" fmla="*/ 1988935 h 2677412"/>
              <a:gd name="connsiteX12" fmla="*/ 1055739 w 2132627"/>
              <a:gd name="connsiteY12" fmla="*/ 1881838 h 2677412"/>
              <a:gd name="connsiteX13" fmla="*/ 1086341 w 2132627"/>
              <a:gd name="connsiteY13" fmla="*/ 1851239 h 2677412"/>
              <a:gd name="connsiteX14" fmla="*/ 1116942 w 2132627"/>
              <a:gd name="connsiteY14" fmla="*/ 1805341 h 2677412"/>
              <a:gd name="connsiteX15" fmla="*/ 1300548 w 2132627"/>
              <a:gd name="connsiteY15" fmla="*/ 1591148 h 2677412"/>
              <a:gd name="connsiteX16" fmla="*/ 1361751 w 2132627"/>
              <a:gd name="connsiteY16" fmla="*/ 1499351 h 2677412"/>
              <a:gd name="connsiteX17" fmla="*/ 1438254 w 2132627"/>
              <a:gd name="connsiteY17" fmla="*/ 1422853 h 2677412"/>
              <a:gd name="connsiteX18" fmla="*/ 1453554 w 2132627"/>
              <a:gd name="connsiteY18" fmla="*/ 1346356 h 2677412"/>
              <a:gd name="connsiteX19" fmla="*/ 1484155 w 2132627"/>
              <a:gd name="connsiteY19" fmla="*/ 1300457 h 2677412"/>
              <a:gd name="connsiteX20" fmla="*/ 1499456 w 2132627"/>
              <a:gd name="connsiteY20" fmla="*/ 1254559 h 2677412"/>
              <a:gd name="connsiteX21" fmla="*/ 1530057 w 2132627"/>
              <a:gd name="connsiteY21" fmla="*/ 1208660 h 2677412"/>
              <a:gd name="connsiteX22" fmla="*/ 1606560 w 2132627"/>
              <a:gd name="connsiteY22" fmla="*/ 1070965 h 2677412"/>
              <a:gd name="connsiteX23" fmla="*/ 1621860 w 2132627"/>
              <a:gd name="connsiteY23" fmla="*/ 1025066 h 2677412"/>
              <a:gd name="connsiteX24" fmla="*/ 1652461 w 2132627"/>
              <a:gd name="connsiteY24" fmla="*/ 948569 h 2677412"/>
              <a:gd name="connsiteX25" fmla="*/ 1667762 w 2132627"/>
              <a:gd name="connsiteY25" fmla="*/ 887371 h 2677412"/>
              <a:gd name="connsiteX26" fmla="*/ 1698363 w 2132627"/>
              <a:gd name="connsiteY26" fmla="*/ 795574 h 2677412"/>
              <a:gd name="connsiteX27" fmla="*/ 1774866 w 2132627"/>
              <a:gd name="connsiteY27" fmla="*/ 596680 h 2677412"/>
              <a:gd name="connsiteX28" fmla="*/ 1881970 w 2132627"/>
              <a:gd name="connsiteY28" fmla="*/ 458985 h 2677412"/>
              <a:gd name="connsiteX29" fmla="*/ 2019675 w 2132627"/>
              <a:gd name="connsiteY29" fmla="*/ 336589 h 2677412"/>
              <a:gd name="connsiteX30" fmla="*/ 2080877 w 2132627"/>
              <a:gd name="connsiteY30" fmla="*/ 244792 h 2677412"/>
              <a:gd name="connsiteX31" fmla="*/ 2126779 w 2132627"/>
              <a:gd name="connsiteY31" fmla="*/ 214193 h 2677412"/>
              <a:gd name="connsiteX32" fmla="*/ 2126779 w 2132627"/>
              <a:gd name="connsiteY32" fmla="*/ 0 h 267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32627" h="2677412">
                <a:moveTo>
                  <a:pt x="0" y="2677412"/>
                </a:moveTo>
                <a:cubicBezTo>
                  <a:pt x="59754" y="2668876"/>
                  <a:pt x="183889" y="2664177"/>
                  <a:pt x="260110" y="2631513"/>
                </a:cubicBezTo>
                <a:cubicBezTo>
                  <a:pt x="508859" y="2524913"/>
                  <a:pt x="118882" y="2686821"/>
                  <a:pt x="382515" y="2555016"/>
                </a:cubicBezTo>
                <a:cubicBezTo>
                  <a:pt x="401324" y="2545612"/>
                  <a:pt x="423316" y="2544817"/>
                  <a:pt x="443717" y="2539717"/>
                </a:cubicBezTo>
                <a:cubicBezTo>
                  <a:pt x="550814" y="2379080"/>
                  <a:pt x="392720" y="2603458"/>
                  <a:pt x="520220" y="2463219"/>
                </a:cubicBezTo>
                <a:cubicBezTo>
                  <a:pt x="559336" y="2420194"/>
                  <a:pt x="595068" y="2373906"/>
                  <a:pt x="627324" y="2325524"/>
                </a:cubicBezTo>
                <a:cubicBezTo>
                  <a:pt x="637524" y="2310224"/>
                  <a:pt x="648179" y="2295218"/>
                  <a:pt x="657925" y="2279625"/>
                </a:cubicBezTo>
                <a:cubicBezTo>
                  <a:pt x="673686" y="2254408"/>
                  <a:pt x="685983" y="2226917"/>
                  <a:pt x="703826" y="2203128"/>
                </a:cubicBezTo>
                <a:cubicBezTo>
                  <a:pt x="716809" y="2185818"/>
                  <a:pt x="735479" y="2173513"/>
                  <a:pt x="749728" y="2157229"/>
                </a:cubicBezTo>
                <a:cubicBezTo>
                  <a:pt x="771233" y="2132654"/>
                  <a:pt x="786656" y="2102577"/>
                  <a:pt x="810930" y="2080732"/>
                </a:cubicBezTo>
                <a:cubicBezTo>
                  <a:pt x="838267" y="2056130"/>
                  <a:pt x="872133" y="2039933"/>
                  <a:pt x="902734" y="2019534"/>
                </a:cubicBezTo>
                <a:cubicBezTo>
                  <a:pt x="918034" y="2009334"/>
                  <a:pt x="935632" y="2001937"/>
                  <a:pt x="948635" y="1988935"/>
                </a:cubicBezTo>
                <a:lnTo>
                  <a:pt x="1055739" y="1881838"/>
                </a:lnTo>
                <a:cubicBezTo>
                  <a:pt x="1065940" y="1871638"/>
                  <a:pt x="1078339" y="1863241"/>
                  <a:pt x="1086341" y="1851239"/>
                </a:cubicBezTo>
                <a:cubicBezTo>
                  <a:pt x="1096541" y="1835940"/>
                  <a:pt x="1105170" y="1819467"/>
                  <a:pt x="1116942" y="1805341"/>
                </a:cubicBezTo>
                <a:cubicBezTo>
                  <a:pt x="1237020" y="1661256"/>
                  <a:pt x="1072353" y="1933412"/>
                  <a:pt x="1300548" y="1591148"/>
                </a:cubicBezTo>
                <a:cubicBezTo>
                  <a:pt x="1320949" y="1560549"/>
                  <a:pt x="1335745" y="1525355"/>
                  <a:pt x="1361751" y="1499351"/>
                </a:cubicBezTo>
                <a:lnTo>
                  <a:pt x="1438254" y="1422853"/>
                </a:lnTo>
                <a:cubicBezTo>
                  <a:pt x="1443354" y="1397354"/>
                  <a:pt x="1444423" y="1370704"/>
                  <a:pt x="1453554" y="1346356"/>
                </a:cubicBezTo>
                <a:cubicBezTo>
                  <a:pt x="1460011" y="1329139"/>
                  <a:pt x="1475931" y="1316904"/>
                  <a:pt x="1484155" y="1300457"/>
                </a:cubicBezTo>
                <a:cubicBezTo>
                  <a:pt x="1491368" y="1286033"/>
                  <a:pt x="1492243" y="1268983"/>
                  <a:pt x="1499456" y="1254559"/>
                </a:cubicBezTo>
                <a:cubicBezTo>
                  <a:pt x="1507680" y="1238112"/>
                  <a:pt x="1520311" y="1224253"/>
                  <a:pt x="1530057" y="1208660"/>
                </a:cubicBezTo>
                <a:cubicBezTo>
                  <a:pt x="1556437" y="1166455"/>
                  <a:pt x="1586632" y="1117460"/>
                  <a:pt x="1606560" y="1070965"/>
                </a:cubicBezTo>
                <a:cubicBezTo>
                  <a:pt x="1612913" y="1056142"/>
                  <a:pt x="1616197" y="1040166"/>
                  <a:pt x="1621860" y="1025066"/>
                </a:cubicBezTo>
                <a:cubicBezTo>
                  <a:pt x="1631504" y="999351"/>
                  <a:pt x="1643776" y="974623"/>
                  <a:pt x="1652461" y="948569"/>
                </a:cubicBezTo>
                <a:cubicBezTo>
                  <a:pt x="1659111" y="928621"/>
                  <a:pt x="1661719" y="907511"/>
                  <a:pt x="1667762" y="887371"/>
                </a:cubicBezTo>
                <a:cubicBezTo>
                  <a:pt x="1677031" y="856477"/>
                  <a:pt x="1689502" y="826587"/>
                  <a:pt x="1698363" y="795574"/>
                </a:cubicBezTo>
                <a:cubicBezTo>
                  <a:pt x="1741264" y="645430"/>
                  <a:pt x="1703729" y="708459"/>
                  <a:pt x="1774866" y="596680"/>
                </a:cubicBezTo>
                <a:cubicBezTo>
                  <a:pt x="1813391" y="536145"/>
                  <a:pt x="1830466" y="501901"/>
                  <a:pt x="1881970" y="458985"/>
                </a:cubicBezTo>
                <a:cubicBezTo>
                  <a:pt x="1950955" y="401502"/>
                  <a:pt x="1945284" y="448168"/>
                  <a:pt x="2019675" y="336589"/>
                </a:cubicBezTo>
                <a:cubicBezTo>
                  <a:pt x="2040076" y="305990"/>
                  <a:pt x="2050277" y="265191"/>
                  <a:pt x="2080877" y="244792"/>
                </a:cubicBezTo>
                <a:cubicBezTo>
                  <a:pt x="2096178" y="234592"/>
                  <a:pt x="2123390" y="232267"/>
                  <a:pt x="2126779" y="214193"/>
                </a:cubicBezTo>
                <a:cubicBezTo>
                  <a:pt x="2139938" y="144018"/>
                  <a:pt x="2126779" y="71398"/>
                  <a:pt x="2126779" y="0"/>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77" name="Image 76" descr="Metrolab-logo-mail.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01" y="358949"/>
            <a:ext cx="865300" cy="911110"/>
          </a:xfrm>
          <a:prstGeom prst="rect">
            <a:avLst/>
          </a:prstGeom>
        </p:spPr>
      </p:pic>
    </p:spTree>
    <p:extLst>
      <p:ext uri="{BB962C8B-B14F-4D97-AF65-F5344CB8AC3E}">
        <p14:creationId xmlns:p14="http://schemas.microsoft.com/office/powerpoint/2010/main" val="710184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trolab-logoT1-text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60" y="280124"/>
            <a:ext cx="880427" cy="927060"/>
          </a:xfrm>
          <a:prstGeom prst="rect">
            <a:avLst/>
          </a:prstGeom>
        </p:spPr>
      </p:pic>
      <p:sp>
        <p:nvSpPr>
          <p:cNvPr id="4" name="ZoneTexte 3"/>
          <p:cNvSpPr txBox="1"/>
          <p:nvPr/>
        </p:nvSpPr>
        <p:spPr>
          <a:xfrm>
            <a:off x="716439" y="1979214"/>
            <a:ext cx="8009496" cy="1200328"/>
          </a:xfrm>
          <a:prstGeom prst="rect">
            <a:avLst/>
          </a:prstGeom>
          <a:noFill/>
        </p:spPr>
        <p:txBody>
          <a:bodyPr wrap="square" rtlCol="0">
            <a:spAutoFit/>
          </a:bodyPr>
          <a:lstStyle/>
          <a:p>
            <a:pPr algn="ctr"/>
            <a:r>
              <a:rPr lang="fr-BE" sz="2400" dirty="0" smtClean="0">
                <a:latin typeface="Helvetica Neue Light"/>
              </a:rPr>
              <a:t>Comment </a:t>
            </a:r>
            <a:r>
              <a:rPr lang="fr-BE" sz="2400" dirty="0">
                <a:latin typeface="Helvetica Neue Light"/>
              </a:rPr>
              <a:t>les personnes malades se saisissent de leur environnement et de certaines caractéristiques de l’offre urbaine de soins pour construire </a:t>
            </a:r>
            <a:r>
              <a:rPr lang="fr-BE" sz="2400" dirty="0" smtClean="0">
                <a:latin typeface="Helvetica Neue Light"/>
              </a:rPr>
              <a:t>leurs </a:t>
            </a:r>
            <a:r>
              <a:rPr lang="fr-BE" sz="2400" dirty="0">
                <a:latin typeface="Helvetica Neue Light"/>
              </a:rPr>
              <a:t>parcours de </a:t>
            </a:r>
            <a:r>
              <a:rPr lang="fr-BE" sz="2400" dirty="0" smtClean="0">
                <a:latin typeface="Helvetica Neue Light"/>
              </a:rPr>
              <a:t>soins ? </a:t>
            </a:r>
            <a:endParaRPr lang="fr-BE" sz="2400" dirty="0">
              <a:latin typeface="Helvetica Neue Light"/>
            </a:endParaRPr>
          </a:p>
        </p:txBody>
      </p:sp>
      <p:sp>
        <p:nvSpPr>
          <p:cNvPr id="5" name="Rectangle 4"/>
          <p:cNvSpPr/>
          <p:nvPr/>
        </p:nvSpPr>
        <p:spPr>
          <a:xfrm>
            <a:off x="2967320" y="4144594"/>
            <a:ext cx="4790464" cy="707886"/>
          </a:xfrm>
          <a:prstGeom prst="rect">
            <a:avLst/>
          </a:prstGeom>
        </p:spPr>
        <p:txBody>
          <a:bodyPr wrap="square">
            <a:spAutoFit/>
          </a:bodyPr>
          <a:lstStyle/>
          <a:p>
            <a:pPr algn="ctr"/>
            <a:r>
              <a:rPr lang="fr-FR" sz="2000" dirty="0" smtClean="0">
                <a:latin typeface="Helvetica Neue Light"/>
                <a:cs typeface="Helvetica Neue Light"/>
              </a:rPr>
              <a:t>Maladie chronique - </a:t>
            </a:r>
            <a:r>
              <a:rPr lang="fr-FR" sz="2000" dirty="0" err="1" smtClean="0">
                <a:latin typeface="Helvetica Neue Light"/>
                <a:cs typeface="Helvetica Neue Light"/>
              </a:rPr>
              <a:t>multimorbidité</a:t>
            </a:r>
            <a:r>
              <a:rPr lang="fr-FR" sz="2000" dirty="0" smtClean="0">
                <a:latin typeface="Helvetica Neue Light"/>
                <a:cs typeface="Helvetica Neue Light"/>
              </a:rPr>
              <a:t> – alternance maladie/santé</a:t>
            </a:r>
          </a:p>
        </p:txBody>
      </p:sp>
      <p:grpSp>
        <p:nvGrpSpPr>
          <p:cNvPr id="6" name="Grouper 5"/>
          <p:cNvGrpSpPr/>
          <p:nvPr/>
        </p:nvGrpSpPr>
        <p:grpSpPr>
          <a:xfrm>
            <a:off x="1820722" y="3577649"/>
            <a:ext cx="1347743" cy="1275575"/>
            <a:chOff x="953185" y="1817177"/>
            <a:chExt cx="1347743" cy="1275575"/>
          </a:xfrm>
        </p:grpSpPr>
        <p:pic>
          <p:nvPicPr>
            <p:cNvPr id="7" name="Image 6"/>
            <p:cNvPicPr>
              <a:picLocks noChangeAspect="1"/>
            </p:cNvPicPr>
            <p:nvPr/>
          </p:nvPicPr>
          <p:blipFill>
            <a:blip r:embed="rId3"/>
            <a:stretch>
              <a:fillRect/>
            </a:stretch>
          </p:blipFill>
          <p:spPr>
            <a:xfrm rot="5090870">
              <a:off x="962488" y="1807874"/>
              <a:ext cx="1275575" cy="1294181"/>
            </a:xfrm>
            <a:prstGeom prst="rect">
              <a:avLst/>
            </a:prstGeom>
          </p:spPr>
        </p:pic>
        <p:sp>
          <p:nvSpPr>
            <p:cNvPr id="8" name="Rectangle 7"/>
            <p:cNvSpPr/>
            <p:nvPr/>
          </p:nvSpPr>
          <p:spPr>
            <a:xfrm>
              <a:off x="1621965" y="2389078"/>
              <a:ext cx="678963" cy="523220"/>
            </a:xfrm>
            <a:prstGeom prst="rect">
              <a:avLst/>
            </a:prstGeom>
          </p:spPr>
          <p:txBody>
            <a:bodyPr wrap="square">
              <a:spAutoFit/>
            </a:bodyPr>
            <a:lstStyle/>
            <a:p>
              <a:pPr algn="just"/>
              <a:r>
                <a:rPr lang="fr-FR" sz="1400" dirty="0" smtClean="0">
                  <a:latin typeface="Helvetica Neue Light"/>
                  <a:cs typeface="Helvetica Neue Light"/>
                </a:rPr>
                <a:t>VIH</a:t>
              </a:r>
            </a:p>
            <a:p>
              <a:pPr algn="just"/>
              <a:r>
                <a:rPr lang="fr-FR" sz="1400" dirty="0" smtClean="0">
                  <a:latin typeface="Helvetica Neue Light"/>
                  <a:cs typeface="Helvetica Neue Light"/>
                </a:rPr>
                <a:t>sida</a:t>
              </a:r>
            </a:p>
          </p:txBody>
        </p:sp>
      </p:grpSp>
      <p:sp>
        <p:nvSpPr>
          <p:cNvPr id="9" name="Rectangle 8"/>
          <p:cNvSpPr/>
          <p:nvPr/>
        </p:nvSpPr>
        <p:spPr>
          <a:xfrm>
            <a:off x="1634541" y="5504194"/>
            <a:ext cx="6275643" cy="892552"/>
          </a:xfrm>
          <a:prstGeom prst="rect">
            <a:avLst/>
          </a:prstGeom>
        </p:spPr>
        <p:txBody>
          <a:bodyPr wrap="square">
            <a:spAutoFit/>
          </a:bodyPr>
          <a:lstStyle/>
          <a:p>
            <a:r>
              <a:rPr lang="fr-FR" sz="2000" dirty="0">
                <a:latin typeface="Helvetica Neue Light"/>
                <a:cs typeface="Helvetica Neue Light"/>
              </a:rPr>
              <a:t>8</a:t>
            </a:r>
            <a:r>
              <a:rPr lang="fr-FR" sz="2000" dirty="0" smtClean="0">
                <a:latin typeface="Helvetica Neue Light"/>
                <a:cs typeface="Helvetica Neue Light"/>
              </a:rPr>
              <a:t>0 entretiens :</a:t>
            </a:r>
          </a:p>
          <a:p>
            <a:pPr marL="285750" indent="-285750">
              <a:buFont typeface="Arial"/>
              <a:buChar char="•"/>
            </a:pPr>
            <a:r>
              <a:rPr lang="fr-FR" sz="1600" dirty="0">
                <a:latin typeface="Helvetica Neue Light"/>
                <a:cs typeface="Helvetica Neue Light"/>
              </a:rPr>
              <a:t>Avec des personnes S+ (récits de vie)</a:t>
            </a:r>
          </a:p>
          <a:p>
            <a:pPr marL="285750" indent="-285750">
              <a:buFont typeface="Arial"/>
              <a:buChar char="•"/>
            </a:pPr>
            <a:r>
              <a:rPr lang="fr-FR" sz="1600" dirty="0">
                <a:latin typeface="Helvetica Neue Light"/>
                <a:cs typeface="Helvetica Neue Light"/>
              </a:rPr>
              <a:t>Avec des professionnels psycho-médico-sociaux </a:t>
            </a:r>
            <a:r>
              <a:rPr lang="fr-FR" sz="1600" dirty="0" smtClean="0">
                <a:latin typeface="Helvetica Neue Light"/>
                <a:cs typeface="Helvetica Neue Light"/>
              </a:rPr>
              <a:t>(semi</a:t>
            </a:r>
            <a:r>
              <a:rPr lang="fr-FR" sz="1600" dirty="0">
                <a:latin typeface="Helvetica Neue Light"/>
                <a:cs typeface="Helvetica Neue Light"/>
              </a:rPr>
              <a:t>-directifs</a:t>
            </a:r>
            <a:r>
              <a:rPr lang="fr-FR" sz="1600" dirty="0" smtClean="0">
                <a:latin typeface="Helvetica Neue Light"/>
                <a:cs typeface="Helvetica Neue Light"/>
              </a:rPr>
              <a:t>)</a:t>
            </a:r>
            <a:endParaRPr lang="fr-FR" sz="1600" dirty="0">
              <a:latin typeface="Helvetica Neue Light"/>
              <a:cs typeface="Helvetica Neue Light"/>
            </a:endParaRPr>
          </a:p>
        </p:txBody>
      </p:sp>
    </p:spTree>
    <p:extLst>
      <p:ext uri="{BB962C8B-B14F-4D97-AF65-F5344CB8AC3E}">
        <p14:creationId xmlns:p14="http://schemas.microsoft.com/office/powerpoint/2010/main" val="2674220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rot="16200000">
            <a:off x="364395" y="2364079"/>
            <a:ext cx="4051204" cy="3898406"/>
          </a:xfrm>
          <a:prstGeom prst="rect">
            <a:avLst/>
          </a:prstGeom>
        </p:spPr>
      </p:pic>
      <p:pic>
        <p:nvPicPr>
          <p:cNvPr id="5" name="Image 4"/>
          <p:cNvPicPr>
            <a:picLocks noChangeAspect="1"/>
          </p:cNvPicPr>
          <p:nvPr/>
        </p:nvPicPr>
        <p:blipFill>
          <a:blip r:embed="rId2"/>
          <a:stretch>
            <a:fillRect/>
          </a:stretch>
        </p:blipFill>
        <p:spPr>
          <a:xfrm>
            <a:off x="4276228" y="1584429"/>
            <a:ext cx="4051204" cy="3898406"/>
          </a:xfrm>
          <a:prstGeom prst="rect">
            <a:avLst/>
          </a:prstGeom>
        </p:spPr>
      </p:pic>
      <p:sp>
        <p:nvSpPr>
          <p:cNvPr id="6" name="ZoneTexte 5"/>
          <p:cNvSpPr txBox="1"/>
          <p:nvPr/>
        </p:nvSpPr>
        <p:spPr>
          <a:xfrm>
            <a:off x="1420810" y="3371677"/>
            <a:ext cx="1974023" cy="1200329"/>
          </a:xfrm>
          <a:prstGeom prst="rect">
            <a:avLst/>
          </a:prstGeom>
          <a:noFill/>
        </p:spPr>
        <p:txBody>
          <a:bodyPr wrap="square" rtlCol="0">
            <a:spAutoFit/>
          </a:bodyPr>
          <a:lstStyle/>
          <a:p>
            <a:pPr algn="ctr"/>
            <a:r>
              <a:rPr lang="fr-FR" b="1" dirty="0" smtClean="0">
                <a:latin typeface="Helvetica Neue Light"/>
                <a:cs typeface="Helvetica Neue Light"/>
              </a:rPr>
              <a:t>1) </a:t>
            </a:r>
          </a:p>
          <a:p>
            <a:pPr algn="ctr"/>
            <a:r>
              <a:rPr lang="fr-FR" dirty="0" smtClean="0">
                <a:latin typeface="Helvetica Neue Light"/>
                <a:cs typeface="Helvetica Neue Light"/>
              </a:rPr>
              <a:t>Pratiques de recours aux soins des personnes</a:t>
            </a:r>
            <a:endParaRPr lang="fr-FR" dirty="0">
              <a:latin typeface="Helvetica Neue Light"/>
              <a:cs typeface="Helvetica Neue Light"/>
            </a:endParaRPr>
          </a:p>
        </p:txBody>
      </p:sp>
      <p:sp>
        <p:nvSpPr>
          <p:cNvPr id="7" name="ZoneTexte 6"/>
          <p:cNvSpPr txBox="1"/>
          <p:nvPr/>
        </p:nvSpPr>
        <p:spPr>
          <a:xfrm>
            <a:off x="5320063" y="3371677"/>
            <a:ext cx="1974023" cy="1200329"/>
          </a:xfrm>
          <a:prstGeom prst="rect">
            <a:avLst/>
          </a:prstGeom>
          <a:noFill/>
        </p:spPr>
        <p:txBody>
          <a:bodyPr wrap="square" rtlCol="0">
            <a:spAutoFit/>
          </a:bodyPr>
          <a:lstStyle/>
          <a:p>
            <a:pPr algn="ctr"/>
            <a:r>
              <a:rPr lang="fr-FR" b="1" dirty="0" smtClean="0">
                <a:latin typeface="Helvetica Neue Light"/>
                <a:cs typeface="Helvetica Neue Light"/>
              </a:rPr>
              <a:t>2) </a:t>
            </a:r>
            <a:r>
              <a:rPr lang="fr-FR" dirty="0" smtClean="0">
                <a:latin typeface="Helvetica Neue Light"/>
                <a:cs typeface="Helvetica Neue Light"/>
              </a:rPr>
              <a:t>Caractéristiques de l’offre urbaine de soins</a:t>
            </a:r>
            <a:endParaRPr lang="fr-FR" dirty="0">
              <a:latin typeface="Helvetica Neue Light"/>
              <a:cs typeface="Helvetica Neue Light"/>
            </a:endParaRPr>
          </a:p>
        </p:txBody>
      </p:sp>
      <p:pic>
        <p:nvPicPr>
          <p:cNvPr id="8" name="Picture 1" descr="Metrolab-logoT1-text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27596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descr="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78" y="0"/>
            <a:ext cx="8474024" cy="7438012"/>
          </a:xfrm>
          <a:prstGeom prst="rect">
            <a:avLst/>
          </a:prstGeom>
        </p:spPr>
      </p:pic>
      <p:sp>
        <p:nvSpPr>
          <p:cNvPr id="28" name="Rectangle 27"/>
          <p:cNvSpPr/>
          <p:nvPr/>
        </p:nvSpPr>
        <p:spPr>
          <a:xfrm>
            <a:off x="1968034" y="6570099"/>
            <a:ext cx="3028991" cy="13590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rot="20834959">
            <a:off x="1427757" y="604217"/>
            <a:ext cx="6618650" cy="6213559"/>
          </a:xfrm>
          <a:prstGeom prst="ellipse">
            <a:avLst/>
          </a:prstGeom>
          <a:solidFill>
            <a:schemeClr val="accent5">
              <a:lumMod val="60000"/>
              <a:lumOff val="40000"/>
              <a:alpha val="44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4" name="Grouper 13"/>
          <p:cNvGrpSpPr/>
          <p:nvPr/>
        </p:nvGrpSpPr>
        <p:grpSpPr>
          <a:xfrm>
            <a:off x="4055931" y="4105552"/>
            <a:ext cx="267546" cy="298565"/>
            <a:chOff x="7157246" y="1934742"/>
            <a:chExt cx="569541" cy="635574"/>
          </a:xfrm>
        </p:grpSpPr>
        <p:sp>
          <p:nvSpPr>
            <p:cNvPr id="16" name="Rectangle 15"/>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Triangle isocèle 16"/>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44" name="Image 43"/>
          <p:cNvPicPr>
            <a:picLocks noChangeAspect="1"/>
          </p:cNvPicPr>
          <p:nvPr/>
        </p:nvPicPr>
        <p:blipFill>
          <a:blip r:embed="rId3"/>
          <a:stretch>
            <a:fillRect/>
          </a:stretch>
        </p:blipFill>
        <p:spPr>
          <a:xfrm>
            <a:off x="3979064" y="4856054"/>
            <a:ext cx="369194" cy="283049"/>
          </a:xfrm>
          <a:prstGeom prst="rect">
            <a:avLst/>
          </a:prstGeom>
        </p:spPr>
      </p:pic>
      <p:pic>
        <p:nvPicPr>
          <p:cNvPr id="29" name="Image 28"/>
          <p:cNvPicPr>
            <a:picLocks noChangeAspect="1"/>
          </p:cNvPicPr>
          <p:nvPr/>
        </p:nvPicPr>
        <p:blipFill>
          <a:blip r:embed="rId4"/>
          <a:stretch>
            <a:fillRect/>
          </a:stretch>
        </p:blipFill>
        <p:spPr>
          <a:xfrm>
            <a:off x="3453584" y="3496458"/>
            <a:ext cx="381444" cy="381444"/>
          </a:xfrm>
          <a:prstGeom prst="rect">
            <a:avLst/>
          </a:prstGeom>
        </p:spPr>
      </p:pic>
      <p:sp>
        <p:nvSpPr>
          <p:cNvPr id="92" name="ZoneTexte 91"/>
          <p:cNvSpPr txBox="1"/>
          <p:nvPr/>
        </p:nvSpPr>
        <p:spPr>
          <a:xfrm>
            <a:off x="550479" y="2610987"/>
            <a:ext cx="2326964" cy="1200329"/>
          </a:xfrm>
          <a:prstGeom prst="rect">
            <a:avLst/>
          </a:prstGeom>
          <a:noFill/>
        </p:spPr>
        <p:txBody>
          <a:bodyPr wrap="square" rtlCol="0">
            <a:spAutoFit/>
          </a:bodyPr>
          <a:lstStyle/>
          <a:p>
            <a:r>
              <a:rPr lang="fr-FR" b="1" dirty="0" smtClean="0">
                <a:latin typeface="Helvetica Neue Light"/>
                <a:cs typeface="Helvetica Neue Light"/>
              </a:rPr>
              <a:t>Motilité</a:t>
            </a:r>
            <a:r>
              <a:rPr lang="fr-FR" dirty="0" smtClean="0">
                <a:latin typeface="Helvetica Neue Light"/>
                <a:cs typeface="Helvetica Neue Light"/>
              </a:rPr>
              <a:t> = gamme de déplacements  potentiels</a:t>
            </a:r>
          </a:p>
          <a:p>
            <a:r>
              <a:rPr lang="de-DE" dirty="0">
                <a:latin typeface="Helvetica Neue Light"/>
                <a:cs typeface="Helvetica Neue Light"/>
              </a:rPr>
              <a:t>(Kaufmann, 2002) </a:t>
            </a:r>
            <a:endParaRPr lang="fr-FR" dirty="0">
              <a:latin typeface="Helvetica Neue Light"/>
              <a:cs typeface="Helvetica Neue Light"/>
            </a:endParaRPr>
          </a:p>
        </p:txBody>
      </p:sp>
      <p:sp>
        <p:nvSpPr>
          <p:cNvPr id="78" name="Ellipse 77"/>
          <p:cNvSpPr/>
          <p:nvPr/>
        </p:nvSpPr>
        <p:spPr>
          <a:xfrm>
            <a:off x="3302989" y="3720984"/>
            <a:ext cx="175753" cy="131768"/>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5" name="Ellipse 64"/>
          <p:cNvSpPr/>
          <p:nvPr/>
        </p:nvSpPr>
        <p:spPr>
          <a:xfrm>
            <a:off x="4038026" y="2892555"/>
            <a:ext cx="175753" cy="131768"/>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6" name="Ellipse 65"/>
          <p:cNvSpPr/>
          <p:nvPr/>
        </p:nvSpPr>
        <p:spPr>
          <a:xfrm>
            <a:off x="3835028" y="2933800"/>
            <a:ext cx="77279" cy="109377"/>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77" name="ZoneTexte 76"/>
          <p:cNvSpPr txBox="1"/>
          <p:nvPr/>
        </p:nvSpPr>
        <p:spPr>
          <a:xfrm>
            <a:off x="2562950" y="4852050"/>
            <a:ext cx="2082669" cy="923330"/>
          </a:xfrm>
          <a:prstGeom prst="rect">
            <a:avLst/>
          </a:prstGeom>
          <a:noFill/>
        </p:spPr>
        <p:txBody>
          <a:bodyPr wrap="square" rtlCol="0">
            <a:spAutoFit/>
          </a:bodyPr>
          <a:lstStyle/>
          <a:p>
            <a:r>
              <a:rPr lang="fr-FR" dirty="0" smtClean="0">
                <a:latin typeface="Helvetica Neue Light"/>
                <a:cs typeface="Helvetica Neue Light"/>
              </a:rPr>
              <a:t>Mobilité = déplacements  effectués</a:t>
            </a:r>
            <a:endParaRPr lang="fr-FR" dirty="0">
              <a:latin typeface="Helvetica Neue Light"/>
              <a:cs typeface="Helvetica Neue Light"/>
            </a:endParaRPr>
          </a:p>
        </p:txBody>
      </p:sp>
      <p:sp>
        <p:nvSpPr>
          <p:cNvPr id="12" name="Ellipse 11"/>
          <p:cNvSpPr/>
          <p:nvPr/>
        </p:nvSpPr>
        <p:spPr>
          <a:xfrm rot="20622206">
            <a:off x="3384001" y="3186408"/>
            <a:ext cx="1516366" cy="227471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0" name="Picture 1" descr="Metrolab-logoT1-text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372609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2"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16439" y="2771439"/>
            <a:ext cx="7748832" cy="1938992"/>
          </a:xfrm>
          <a:prstGeom prst="rect">
            <a:avLst/>
          </a:prstGeom>
          <a:noFill/>
        </p:spPr>
        <p:txBody>
          <a:bodyPr wrap="square" rtlCol="0">
            <a:spAutoFit/>
          </a:bodyPr>
          <a:lstStyle/>
          <a:p>
            <a:pPr algn="ctr"/>
            <a:r>
              <a:rPr lang="fr-BE" sz="2400" b="1" dirty="0">
                <a:latin typeface="Helvetica Neue Light"/>
              </a:rPr>
              <a:t>Motilité dans les soins</a:t>
            </a:r>
          </a:p>
          <a:p>
            <a:pPr algn="ctr"/>
            <a:endParaRPr lang="fr-BE" sz="2400" dirty="0">
              <a:latin typeface="Helvetica Neue Light"/>
            </a:endParaRPr>
          </a:p>
          <a:p>
            <a:pPr algn="ctr"/>
            <a:r>
              <a:rPr lang="fr-BE" sz="2400" dirty="0">
                <a:latin typeface="Helvetica Neue Light"/>
              </a:rPr>
              <a:t>Capacité variable des personnes à se saisir de l’offre urbaine de soins et à y circuler, en faisant éventuellement face à l’aléa d’un état de santé qui se dégrade</a:t>
            </a:r>
          </a:p>
        </p:txBody>
      </p:sp>
      <p:pic>
        <p:nvPicPr>
          <p:cNvPr id="5" name="Picture 1" descr="Metrolab-logoT1-text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1210408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1834444" y="-153734"/>
            <a:ext cx="6941256" cy="1338826"/>
          </a:xfrm>
        </p:spPr>
        <p:txBody>
          <a:bodyPr>
            <a:normAutofit fontScale="90000"/>
          </a:bodyPr>
          <a:lstStyle/>
          <a:p>
            <a:r>
              <a:rPr lang="fr-FR" sz="2700" dirty="0" smtClean="0">
                <a:latin typeface="Helvetica Neue"/>
                <a:cs typeface="Helvetica Neue"/>
              </a:rPr>
              <a:t/>
            </a:r>
            <a:br>
              <a:rPr lang="fr-FR" sz="2700" dirty="0" smtClean="0">
                <a:latin typeface="Helvetica Neue"/>
                <a:cs typeface="Helvetica Neue"/>
              </a:rPr>
            </a:br>
            <a:r>
              <a:rPr lang="fr-FR" sz="3200" dirty="0" smtClean="0">
                <a:latin typeface="Helvetica Neue"/>
                <a:cs typeface="Helvetica Neue"/>
              </a:rPr>
              <a:t/>
            </a:r>
            <a:br>
              <a:rPr lang="fr-FR" sz="3200" dirty="0" smtClean="0">
                <a:latin typeface="Helvetica Neue"/>
                <a:cs typeface="Helvetica Neue"/>
              </a:rPr>
            </a:br>
            <a:r>
              <a:rPr lang="fr-FR" sz="3200" dirty="0" smtClean="0">
                <a:latin typeface="Helvetica Neue"/>
                <a:cs typeface="Helvetica Neue"/>
              </a:rPr>
              <a:t>1) </a:t>
            </a:r>
            <a:r>
              <a:rPr lang="fr-FR" sz="3600" dirty="0" smtClean="0">
                <a:latin typeface="Helvetica Neue"/>
                <a:cs typeface="Helvetica Neue"/>
              </a:rPr>
              <a:t>Potentiels de mobilité des malades chroniques</a:t>
            </a:r>
            <a:endParaRPr lang="fr-FR" sz="2200" dirty="0">
              <a:latin typeface="Helvetica Neue"/>
              <a:cs typeface="Helvetica Neue"/>
            </a:endParaRPr>
          </a:p>
        </p:txBody>
      </p:sp>
      <p:grpSp>
        <p:nvGrpSpPr>
          <p:cNvPr id="23" name="Grouper 22"/>
          <p:cNvGrpSpPr/>
          <p:nvPr/>
        </p:nvGrpSpPr>
        <p:grpSpPr>
          <a:xfrm>
            <a:off x="-18714" y="1940892"/>
            <a:ext cx="9095361" cy="4715461"/>
            <a:chOff x="-18714" y="1940892"/>
            <a:chExt cx="9095361" cy="4715461"/>
          </a:xfrm>
        </p:grpSpPr>
        <p:cxnSp>
          <p:nvCxnSpPr>
            <p:cNvPr id="4" name="Connecteur droit avec flèche 3"/>
            <p:cNvCxnSpPr/>
            <p:nvPr/>
          </p:nvCxnSpPr>
          <p:spPr>
            <a:xfrm>
              <a:off x="4421868" y="2310224"/>
              <a:ext cx="15300" cy="3931971"/>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flipH="1">
              <a:off x="1532339" y="4191467"/>
              <a:ext cx="5823820"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3320237" y="6287021"/>
              <a:ext cx="3488529" cy="369332"/>
            </a:xfrm>
            <a:prstGeom prst="rect">
              <a:avLst/>
            </a:prstGeom>
            <a:noFill/>
          </p:spPr>
          <p:txBody>
            <a:bodyPr wrap="square" rtlCol="0">
              <a:spAutoFit/>
            </a:bodyPr>
            <a:lstStyle/>
            <a:p>
              <a:r>
                <a:rPr lang="fr-FR" dirty="0" smtClean="0"/>
                <a:t>Faible dépendance à la proximité</a:t>
              </a:r>
              <a:endParaRPr lang="fr-FR" dirty="0"/>
            </a:p>
          </p:txBody>
        </p:sp>
        <p:sp>
          <p:nvSpPr>
            <p:cNvPr id="16" name="ZoneTexte 15"/>
            <p:cNvSpPr txBox="1"/>
            <p:nvPr/>
          </p:nvSpPr>
          <p:spPr>
            <a:xfrm>
              <a:off x="2769409" y="1940892"/>
              <a:ext cx="3488529" cy="369332"/>
            </a:xfrm>
            <a:prstGeom prst="rect">
              <a:avLst/>
            </a:prstGeom>
            <a:noFill/>
          </p:spPr>
          <p:txBody>
            <a:bodyPr wrap="square" rtlCol="0">
              <a:spAutoFit/>
            </a:bodyPr>
            <a:lstStyle/>
            <a:p>
              <a:r>
                <a:rPr lang="fr-FR" dirty="0" smtClean="0"/>
                <a:t>Forte dépendance à la proximité</a:t>
              </a:r>
              <a:endParaRPr lang="fr-FR" dirty="0"/>
            </a:p>
          </p:txBody>
        </p:sp>
        <p:sp>
          <p:nvSpPr>
            <p:cNvPr id="17" name="ZoneTexte 16"/>
            <p:cNvSpPr txBox="1"/>
            <p:nvPr/>
          </p:nvSpPr>
          <p:spPr>
            <a:xfrm>
              <a:off x="7356159" y="3560704"/>
              <a:ext cx="1720488" cy="1200329"/>
            </a:xfrm>
            <a:prstGeom prst="rect">
              <a:avLst/>
            </a:prstGeom>
            <a:noFill/>
          </p:spPr>
          <p:txBody>
            <a:bodyPr wrap="square" rtlCol="0">
              <a:spAutoFit/>
            </a:bodyPr>
            <a:lstStyle/>
            <a:p>
              <a:r>
                <a:rPr lang="fr-FR" dirty="0" smtClean="0"/>
                <a:t>Combinaison de recours ville-hôpital (1</a:t>
              </a:r>
              <a:r>
                <a:rPr lang="fr-FR" baseline="30000" dirty="0" smtClean="0"/>
                <a:t>ère</a:t>
              </a:r>
              <a:r>
                <a:rPr lang="fr-FR" dirty="0" smtClean="0"/>
                <a:t>-2è ligne)</a:t>
              </a:r>
              <a:endParaRPr lang="fr-FR" dirty="0"/>
            </a:p>
          </p:txBody>
        </p:sp>
        <p:sp>
          <p:nvSpPr>
            <p:cNvPr id="18" name="ZoneTexte 17"/>
            <p:cNvSpPr txBox="1"/>
            <p:nvPr/>
          </p:nvSpPr>
          <p:spPr>
            <a:xfrm>
              <a:off x="-18714" y="3805488"/>
              <a:ext cx="1720488" cy="646331"/>
            </a:xfrm>
            <a:prstGeom prst="rect">
              <a:avLst/>
            </a:prstGeom>
            <a:noFill/>
          </p:spPr>
          <p:txBody>
            <a:bodyPr wrap="square" rtlCol="0">
              <a:spAutoFit/>
            </a:bodyPr>
            <a:lstStyle/>
            <a:p>
              <a:r>
                <a:rPr lang="fr-FR" dirty="0" smtClean="0"/>
                <a:t>Recours centrés à l’hôpital</a:t>
              </a:r>
              <a:endParaRPr lang="fr-FR" dirty="0"/>
            </a:p>
          </p:txBody>
        </p:sp>
      </p:grpSp>
      <p:grpSp>
        <p:nvGrpSpPr>
          <p:cNvPr id="82" name="Grouper 81"/>
          <p:cNvGrpSpPr/>
          <p:nvPr/>
        </p:nvGrpSpPr>
        <p:grpSpPr>
          <a:xfrm>
            <a:off x="1455834" y="2981173"/>
            <a:ext cx="2017392" cy="701923"/>
            <a:chOff x="1455834" y="2981173"/>
            <a:chExt cx="2017392" cy="701923"/>
          </a:xfrm>
        </p:grpSpPr>
        <p:sp>
          <p:nvSpPr>
            <p:cNvPr id="30" name="Ellipse 29"/>
            <p:cNvSpPr/>
            <p:nvPr/>
          </p:nvSpPr>
          <p:spPr>
            <a:xfrm rot="502099">
              <a:off x="1455834" y="2981173"/>
              <a:ext cx="2017392" cy="70192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p:cNvSpPr/>
            <p:nvPr/>
          </p:nvSpPr>
          <p:spPr>
            <a:xfrm>
              <a:off x="2769409" y="3212895"/>
              <a:ext cx="351906" cy="347809"/>
            </a:xfrm>
            <a:prstGeom prst="ellipse">
              <a:avLst/>
            </a:prstGeom>
            <a:solidFill>
              <a:schemeClr val="accent5">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5" name="Grouper 24"/>
            <p:cNvGrpSpPr/>
            <p:nvPr/>
          </p:nvGrpSpPr>
          <p:grpSpPr>
            <a:xfrm>
              <a:off x="1645771" y="3103565"/>
              <a:ext cx="340991" cy="292918"/>
              <a:chOff x="4238257" y="673179"/>
              <a:chExt cx="2356286" cy="2095438"/>
            </a:xfrm>
          </p:grpSpPr>
          <p:sp>
            <p:nvSpPr>
              <p:cNvPr id="26" name="Cube 25"/>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27" name="Cube 26"/>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9" name="Forme libre 28"/>
            <p:cNvSpPr/>
            <p:nvPr/>
          </p:nvSpPr>
          <p:spPr>
            <a:xfrm>
              <a:off x="1989073" y="3330911"/>
              <a:ext cx="933335" cy="96177"/>
            </a:xfrm>
            <a:custGeom>
              <a:avLst/>
              <a:gdLst>
                <a:gd name="connsiteX0" fmla="*/ 0 w 933335"/>
                <a:gd name="connsiteY0" fmla="*/ 4380 h 96177"/>
                <a:gd name="connsiteX1" fmla="*/ 76503 w 933335"/>
                <a:gd name="connsiteY1" fmla="*/ 34979 h 96177"/>
                <a:gd name="connsiteX2" fmla="*/ 122405 w 933335"/>
                <a:gd name="connsiteY2" fmla="*/ 50278 h 96177"/>
                <a:gd name="connsiteX3" fmla="*/ 153006 w 933335"/>
                <a:gd name="connsiteY3" fmla="*/ 96177 h 96177"/>
                <a:gd name="connsiteX4" fmla="*/ 504919 w 933335"/>
                <a:gd name="connsiteY4" fmla="*/ 80877 h 96177"/>
                <a:gd name="connsiteX5" fmla="*/ 596722 w 933335"/>
                <a:gd name="connsiteY5" fmla="*/ 50278 h 96177"/>
                <a:gd name="connsiteX6" fmla="*/ 642624 w 933335"/>
                <a:gd name="connsiteY6" fmla="*/ 34979 h 96177"/>
                <a:gd name="connsiteX7" fmla="*/ 795630 w 933335"/>
                <a:gd name="connsiteY7" fmla="*/ 19679 h 96177"/>
                <a:gd name="connsiteX8" fmla="*/ 887433 w 933335"/>
                <a:gd name="connsiteY8" fmla="*/ 50278 h 96177"/>
                <a:gd name="connsiteX9" fmla="*/ 933335 w 933335"/>
                <a:gd name="connsiteY9" fmla="*/ 65578 h 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335" h="96177">
                  <a:moveTo>
                    <a:pt x="0" y="4380"/>
                  </a:moveTo>
                  <a:cubicBezTo>
                    <a:pt x="25501" y="14580"/>
                    <a:pt x="50786" y="25336"/>
                    <a:pt x="76503" y="34979"/>
                  </a:cubicBezTo>
                  <a:cubicBezTo>
                    <a:pt x="91604" y="40642"/>
                    <a:pt x="109811" y="40203"/>
                    <a:pt x="122405" y="50278"/>
                  </a:cubicBezTo>
                  <a:cubicBezTo>
                    <a:pt x="136764" y="61765"/>
                    <a:pt x="142806" y="80877"/>
                    <a:pt x="153006" y="96177"/>
                  </a:cubicBezTo>
                  <a:cubicBezTo>
                    <a:pt x="270310" y="91077"/>
                    <a:pt x="388127" y="92958"/>
                    <a:pt x="504919" y="80877"/>
                  </a:cubicBezTo>
                  <a:cubicBezTo>
                    <a:pt x="537004" y="77558"/>
                    <a:pt x="566121" y="60478"/>
                    <a:pt x="596722" y="50278"/>
                  </a:cubicBezTo>
                  <a:lnTo>
                    <a:pt x="642624" y="34979"/>
                  </a:lnTo>
                  <a:cubicBezTo>
                    <a:pt x="712274" y="-11451"/>
                    <a:pt x="682598" y="-6403"/>
                    <a:pt x="795630" y="19679"/>
                  </a:cubicBezTo>
                  <a:cubicBezTo>
                    <a:pt x="827060" y="26932"/>
                    <a:pt x="856832" y="40078"/>
                    <a:pt x="887433" y="50278"/>
                  </a:cubicBezTo>
                  <a:lnTo>
                    <a:pt x="933335" y="65578"/>
                  </a:ln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55" name="Grouper 54"/>
            <p:cNvGrpSpPr/>
            <p:nvPr/>
          </p:nvGrpSpPr>
          <p:grpSpPr>
            <a:xfrm>
              <a:off x="2866644" y="3280062"/>
              <a:ext cx="172880" cy="192924"/>
              <a:chOff x="7157246" y="1934742"/>
              <a:chExt cx="569541" cy="635574"/>
            </a:xfrm>
          </p:grpSpPr>
          <p:sp>
            <p:nvSpPr>
              <p:cNvPr id="56" name="Rectangle 55"/>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Triangle isocèle 56"/>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Rectangle 57"/>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9" name="Rectangle 58"/>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grpSp>
        <p:nvGrpSpPr>
          <p:cNvPr id="94" name="Grouper 93"/>
          <p:cNvGrpSpPr/>
          <p:nvPr/>
        </p:nvGrpSpPr>
        <p:grpSpPr>
          <a:xfrm>
            <a:off x="5385199" y="2896909"/>
            <a:ext cx="918634" cy="815725"/>
            <a:chOff x="5385199" y="2896909"/>
            <a:chExt cx="918634" cy="815725"/>
          </a:xfrm>
        </p:grpSpPr>
        <p:sp>
          <p:nvSpPr>
            <p:cNvPr id="32" name="Ellipse 31"/>
            <p:cNvSpPr/>
            <p:nvPr/>
          </p:nvSpPr>
          <p:spPr>
            <a:xfrm>
              <a:off x="5385199" y="2896909"/>
              <a:ext cx="918634" cy="815725"/>
            </a:xfrm>
            <a:prstGeom prst="ellipse">
              <a:avLst/>
            </a:prstGeom>
            <a:solidFill>
              <a:schemeClr val="accent5">
                <a:lumMod val="60000"/>
                <a:lumOff val="40000"/>
              </a:schemeClr>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9" name="Grouper 38"/>
            <p:cNvGrpSpPr/>
            <p:nvPr/>
          </p:nvGrpSpPr>
          <p:grpSpPr>
            <a:xfrm>
              <a:off x="5474814" y="2926136"/>
              <a:ext cx="340991" cy="292918"/>
              <a:chOff x="4238257" y="673179"/>
              <a:chExt cx="2356286" cy="2095438"/>
            </a:xfrm>
          </p:grpSpPr>
          <p:sp>
            <p:nvSpPr>
              <p:cNvPr id="40" name="Cube 39"/>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41" name="Cube 40"/>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Rectangle 41"/>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43" name="Image 42"/>
            <p:cNvPicPr>
              <a:picLocks noChangeAspect="1"/>
            </p:cNvPicPr>
            <p:nvPr/>
          </p:nvPicPr>
          <p:blipFill>
            <a:blip r:embed="rId2"/>
            <a:stretch>
              <a:fillRect/>
            </a:stretch>
          </p:blipFill>
          <p:spPr>
            <a:xfrm>
              <a:off x="5846407" y="2979854"/>
              <a:ext cx="442133" cy="442133"/>
            </a:xfrm>
            <a:prstGeom prst="rect">
              <a:avLst/>
            </a:prstGeom>
          </p:spPr>
        </p:pic>
        <p:grpSp>
          <p:nvGrpSpPr>
            <p:cNvPr id="49" name="Grouper 48"/>
            <p:cNvGrpSpPr/>
            <p:nvPr/>
          </p:nvGrpSpPr>
          <p:grpSpPr>
            <a:xfrm>
              <a:off x="5593052" y="3278672"/>
              <a:ext cx="265992" cy="296831"/>
              <a:chOff x="7157246" y="1934742"/>
              <a:chExt cx="569541" cy="635574"/>
            </a:xfrm>
          </p:grpSpPr>
          <p:sp>
            <p:nvSpPr>
              <p:cNvPr id="45" name="Rectangle 44"/>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Triangle isocèle 45"/>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Rectangle 46"/>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Rectangle 47"/>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71" name="Grouper 70"/>
            <p:cNvGrpSpPr/>
            <p:nvPr/>
          </p:nvGrpSpPr>
          <p:grpSpPr>
            <a:xfrm>
              <a:off x="5873365" y="3381991"/>
              <a:ext cx="281663" cy="289300"/>
              <a:chOff x="4831834" y="4727545"/>
              <a:chExt cx="1517900" cy="1795179"/>
            </a:xfrm>
          </p:grpSpPr>
          <p:grpSp>
            <p:nvGrpSpPr>
              <p:cNvPr id="72" name="Grouper 71"/>
              <p:cNvGrpSpPr/>
              <p:nvPr/>
            </p:nvGrpSpPr>
            <p:grpSpPr>
              <a:xfrm>
                <a:off x="4831834" y="4727545"/>
                <a:ext cx="1517900" cy="1795179"/>
                <a:chOff x="4831834" y="4727545"/>
                <a:chExt cx="1517900" cy="1795179"/>
              </a:xfrm>
            </p:grpSpPr>
            <p:sp>
              <p:nvSpPr>
                <p:cNvPr id="75" name="Forme libre 74"/>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6" name="Forme libre 75"/>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73" name="Forme libre 72"/>
              <p:cNvSpPr/>
              <p:nvPr/>
            </p:nvSpPr>
            <p:spPr>
              <a:xfrm>
                <a:off x="5338607" y="4742844"/>
                <a:ext cx="399105" cy="336589"/>
              </a:xfrm>
              <a:custGeom>
                <a:avLst/>
                <a:gdLst>
                  <a:gd name="connsiteX0" fmla="*/ 399105 w 399105"/>
                  <a:gd name="connsiteY0" fmla="*/ 336589 h 336589"/>
                  <a:gd name="connsiteX1" fmla="*/ 353203 w 399105"/>
                  <a:gd name="connsiteY1" fmla="*/ 168295 h 336589"/>
                  <a:gd name="connsiteX2" fmla="*/ 337903 w 399105"/>
                  <a:gd name="connsiteY2" fmla="*/ 107097 h 336589"/>
                  <a:gd name="connsiteX3" fmla="*/ 93093 w 399105"/>
                  <a:gd name="connsiteY3" fmla="*/ 91797 h 336589"/>
                  <a:gd name="connsiteX4" fmla="*/ 1290 w 399105"/>
                  <a:gd name="connsiteY4" fmla="*/ 0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05" h="336589">
                    <a:moveTo>
                      <a:pt x="399105" y="336589"/>
                    </a:moveTo>
                    <a:cubicBezTo>
                      <a:pt x="371358" y="170121"/>
                      <a:pt x="402347" y="315719"/>
                      <a:pt x="353203" y="168295"/>
                    </a:cubicBezTo>
                    <a:cubicBezTo>
                      <a:pt x="346553" y="148347"/>
                      <a:pt x="358076" y="113030"/>
                      <a:pt x="337903" y="107097"/>
                    </a:cubicBezTo>
                    <a:cubicBezTo>
                      <a:pt x="259462" y="84028"/>
                      <a:pt x="174696" y="96897"/>
                      <a:pt x="93093" y="91797"/>
                    </a:cubicBezTo>
                    <a:cubicBezTo>
                      <a:pt x="-18063" y="54748"/>
                      <a:pt x="1290" y="93454"/>
                      <a:pt x="1290" y="0"/>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4" name="Forme libre 73"/>
              <p:cNvSpPr/>
              <p:nvPr/>
            </p:nvSpPr>
            <p:spPr>
              <a:xfrm>
                <a:off x="5370498" y="5140081"/>
                <a:ext cx="463071" cy="632979"/>
              </a:xfrm>
              <a:custGeom>
                <a:avLst/>
                <a:gdLst>
                  <a:gd name="connsiteX0" fmla="*/ 0 w 463071"/>
                  <a:gd name="connsiteY0" fmla="*/ 92347 h 632979"/>
                  <a:gd name="connsiteX1" fmla="*/ 91804 w 463071"/>
                  <a:gd name="connsiteY1" fmla="*/ 77048 h 632979"/>
                  <a:gd name="connsiteX2" fmla="*/ 30601 w 463071"/>
                  <a:gd name="connsiteY2" fmla="*/ 61748 h 632979"/>
                  <a:gd name="connsiteX3" fmla="*/ 15301 w 463071"/>
                  <a:gd name="connsiteY3" fmla="*/ 107647 h 632979"/>
                  <a:gd name="connsiteX4" fmla="*/ 45902 w 463071"/>
                  <a:gd name="connsiteY4" fmla="*/ 199444 h 632979"/>
                  <a:gd name="connsiteX5" fmla="*/ 137705 w 463071"/>
                  <a:gd name="connsiteY5" fmla="*/ 230043 h 632979"/>
                  <a:gd name="connsiteX6" fmla="*/ 183607 w 463071"/>
                  <a:gd name="connsiteY6" fmla="*/ 245342 h 632979"/>
                  <a:gd name="connsiteX7" fmla="*/ 229509 w 463071"/>
                  <a:gd name="connsiteY7" fmla="*/ 398337 h 632979"/>
                  <a:gd name="connsiteX8" fmla="*/ 214208 w 463071"/>
                  <a:gd name="connsiteY8" fmla="*/ 627830 h 632979"/>
                  <a:gd name="connsiteX9" fmla="*/ 168306 w 463071"/>
                  <a:gd name="connsiteY9" fmla="*/ 597231 h 632979"/>
                  <a:gd name="connsiteX10" fmla="*/ 244809 w 463071"/>
                  <a:gd name="connsiteY10" fmla="*/ 566632 h 632979"/>
                  <a:gd name="connsiteX11" fmla="*/ 260110 w 463071"/>
                  <a:gd name="connsiteY11" fmla="*/ 520733 h 632979"/>
                  <a:gd name="connsiteX12" fmla="*/ 229509 w 463071"/>
                  <a:gd name="connsiteY12" fmla="*/ 275941 h 632979"/>
                  <a:gd name="connsiteX13" fmla="*/ 260110 w 463071"/>
                  <a:gd name="connsiteY13" fmla="*/ 230043 h 632979"/>
                  <a:gd name="connsiteX14" fmla="*/ 306012 w 463071"/>
                  <a:gd name="connsiteY14" fmla="*/ 214743 h 632979"/>
                  <a:gd name="connsiteX15" fmla="*/ 351913 w 463071"/>
                  <a:gd name="connsiteY15" fmla="*/ 184144 h 632979"/>
                  <a:gd name="connsiteX16" fmla="*/ 413115 w 463071"/>
                  <a:gd name="connsiteY16" fmla="*/ 92347 h 632979"/>
                  <a:gd name="connsiteX17" fmla="*/ 428416 w 463071"/>
                  <a:gd name="connsiteY17" fmla="*/ 46449 h 632979"/>
                  <a:gd name="connsiteX18" fmla="*/ 459017 w 463071"/>
                  <a:gd name="connsiteY18" fmla="*/ 550 h 632979"/>
                  <a:gd name="connsiteX19" fmla="*/ 459017 w 463071"/>
                  <a:gd name="connsiteY19" fmla="*/ 31149 h 6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071" h="632979">
                    <a:moveTo>
                      <a:pt x="0" y="92347"/>
                    </a:moveTo>
                    <a:cubicBezTo>
                      <a:pt x="30601" y="87247"/>
                      <a:pt x="69866" y="98984"/>
                      <a:pt x="91804" y="77048"/>
                    </a:cubicBezTo>
                    <a:cubicBezTo>
                      <a:pt x="106674" y="62179"/>
                      <a:pt x="50126" y="53939"/>
                      <a:pt x="30601" y="61748"/>
                    </a:cubicBezTo>
                    <a:cubicBezTo>
                      <a:pt x="15627" y="67737"/>
                      <a:pt x="20401" y="92347"/>
                      <a:pt x="15301" y="107647"/>
                    </a:cubicBezTo>
                    <a:cubicBezTo>
                      <a:pt x="25501" y="138246"/>
                      <a:pt x="15303" y="189245"/>
                      <a:pt x="45902" y="199444"/>
                    </a:cubicBezTo>
                    <a:lnTo>
                      <a:pt x="137705" y="230043"/>
                    </a:lnTo>
                    <a:lnTo>
                      <a:pt x="183607" y="245342"/>
                    </a:lnTo>
                    <a:cubicBezTo>
                      <a:pt x="220858" y="357087"/>
                      <a:pt x="206384" y="305848"/>
                      <a:pt x="229509" y="398337"/>
                    </a:cubicBezTo>
                    <a:cubicBezTo>
                      <a:pt x="224409" y="474835"/>
                      <a:pt x="236756" y="554553"/>
                      <a:pt x="214208" y="627830"/>
                    </a:cubicBezTo>
                    <a:cubicBezTo>
                      <a:pt x="208800" y="645405"/>
                      <a:pt x="160082" y="613678"/>
                      <a:pt x="168306" y="597231"/>
                    </a:cubicBezTo>
                    <a:cubicBezTo>
                      <a:pt x="180589" y="572666"/>
                      <a:pt x="219308" y="576832"/>
                      <a:pt x="244809" y="566632"/>
                    </a:cubicBezTo>
                    <a:cubicBezTo>
                      <a:pt x="249909" y="551332"/>
                      <a:pt x="260110" y="536860"/>
                      <a:pt x="260110" y="520733"/>
                    </a:cubicBezTo>
                    <a:cubicBezTo>
                      <a:pt x="260110" y="414817"/>
                      <a:pt x="247706" y="366922"/>
                      <a:pt x="229509" y="275941"/>
                    </a:cubicBezTo>
                    <a:cubicBezTo>
                      <a:pt x="239709" y="260642"/>
                      <a:pt x="245751" y="241529"/>
                      <a:pt x="260110" y="230043"/>
                    </a:cubicBezTo>
                    <a:cubicBezTo>
                      <a:pt x="272704" y="219968"/>
                      <a:pt x="291586" y="221955"/>
                      <a:pt x="306012" y="214743"/>
                    </a:cubicBezTo>
                    <a:cubicBezTo>
                      <a:pt x="322459" y="206520"/>
                      <a:pt x="336613" y="194344"/>
                      <a:pt x="351913" y="184144"/>
                    </a:cubicBezTo>
                    <a:cubicBezTo>
                      <a:pt x="372314" y="153545"/>
                      <a:pt x="401484" y="127236"/>
                      <a:pt x="413115" y="92347"/>
                    </a:cubicBezTo>
                    <a:cubicBezTo>
                      <a:pt x="418215" y="77048"/>
                      <a:pt x="421203" y="60873"/>
                      <a:pt x="428416" y="46449"/>
                    </a:cubicBezTo>
                    <a:cubicBezTo>
                      <a:pt x="436640" y="30002"/>
                      <a:pt x="442570" y="8773"/>
                      <a:pt x="459017" y="550"/>
                    </a:cubicBezTo>
                    <a:cubicBezTo>
                      <a:pt x="468140" y="-4011"/>
                      <a:pt x="459017" y="20949"/>
                      <a:pt x="459017" y="311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sp>
        <p:nvSpPr>
          <p:cNvPr id="81" name="ZoneTexte 80"/>
          <p:cNvSpPr txBox="1"/>
          <p:nvPr/>
        </p:nvSpPr>
        <p:spPr>
          <a:xfrm rot="1460702">
            <a:off x="554142" y="2287561"/>
            <a:ext cx="1311276" cy="400110"/>
          </a:xfrm>
          <a:prstGeom prst="rect">
            <a:avLst/>
          </a:prstGeom>
          <a:noFill/>
        </p:spPr>
        <p:txBody>
          <a:bodyPr wrap="square" rtlCol="0">
            <a:spAutoFit/>
          </a:bodyPr>
          <a:lstStyle/>
          <a:p>
            <a:r>
              <a:rPr lang="fr-FR" sz="2000" b="1" dirty="0" smtClean="0">
                <a:solidFill>
                  <a:schemeClr val="accent1"/>
                </a:solidFill>
              </a:rPr>
              <a:t>Forcée</a:t>
            </a:r>
            <a:endParaRPr lang="fr-FR" sz="2000" b="1" dirty="0">
              <a:solidFill>
                <a:schemeClr val="accent1"/>
              </a:solidFill>
            </a:endParaRPr>
          </a:p>
        </p:txBody>
      </p:sp>
      <p:grpSp>
        <p:nvGrpSpPr>
          <p:cNvPr id="113" name="Grouper 112"/>
          <p:cNvGrpSpPr/>
          <p:nvPr/>
        </p:nvGrpSpPr>
        <p:grpSpPr>
          <a:xfrm>
            <a:off x="1239347" y="4276145"/>
            <a:ext cx="2784703" cy="2288096"/>
            <a:chOff x="1239347" y="4276145"/>
            <a:chExt cx="2784703" cy="2288096"/>
          </a:xfrm>
        </p:grpSpPr>
        <p:sp>
          <p:nvSpPr>
            <p:cNvPr id="33" name="Ellipse 32"/>
            <p:cNvSpPr/>
            <p:nvPr/>
          </p:nvSpPr>
          <p:spPr>
            <a:xfrm>
              <a:off x="1239347" y="4276145"/>
              <a:ext cx="2784703" cy="2288096"/>
            </a:xfrm>
            <a:prstGeom prst="ellipse">
              <a:avLst/>
            </a:prstGeom>
            <a:solidFill>
              <a:schemeClr val="accent5">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5" name="Grouper 34"/>
            <p:cNvGrpSpPr/>
            <p:nvPr/>
          </p:nvGrpSpPr>
          <p:grpSpPr>
            <a:xfrm>
              <a:off x="1855006" y="5024817"/>
              <a:ext cx="340991" cy="292918"/>
              <a:chOff x="4238257" y="673179"/>
              <a:chExt cx="2356286" cy="2095438"/>
            </a:xfrm>
          </p:grpSpPr>
          <p:sp>
            <p:nvSpPr>
              <p:cNvPr id="36" name="Cube 35"/>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37" name="Cube 36"/>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Rectangle 37"/>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7" name="Forme libre 86"/>
            <p:cNvSpPr/>
            <p:nvPr/>
          </p:nvSpPr>
          <p:spPr>
            <a:xfrm>
              <a:off x="2065576" y="5339525"/>
              <a:ext cx="657925" cy="107096"/>
            </a:xfrm>
            <a:custGeom>
              <a:avLst/>
              <a:gdLst>
                <a:gd name="connsiteX0" fmla="*/ 0 w 657925"/>
                <a:gd name="connsiteY0" fmla="*/ 0 h 107096"/>
                <a:gd name="connsiteX1" fmla="*/ 168306 w 657925"/>
                <a:gd name="connsiteY1" fmla="*/ 76497 h 107096"/>
                <a:gd name="connsiteX2" fmla="*/ 214208 w 657925"/>
                <a:gd name="connsiteY2" fmla="*/ 107096 h 107096"/>
                <a:gd name="connsiteX3" fmla="*/ 612023 w 657925"/>
                <a:gd name="connsiteY3" fmla="*/ 91797 h 107096"/>
                <a:gd name="connsiteX4" fmla="*/ 642624 w 657925"/>
                <a:gd name="connsiteY4" fmla="*/ 45898 h 107096"/>
                <a:gd name="connsiteX5" fmla="*/ 657925 w 657925"/>
                <a:gd name="connsiteY5" fmla="*/ 45898 h 10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925" h="107096">
                  <a:moveTo>
                    <a:pt x="0" y="0"/>
                  </a:moveTo>
                  <a:cubicBezTo>
                    <a:pt x="112566" y="22511"/>
                    <a:pt x="54864" y="874"/>
                    <a:pt x="168306" y="76497"/>
                  </a:cubicBezTo>
                  <a:lnTo>
                    <a:pt x="214208" y="107096"/>
                  </a:lnTo>
                  <a:cubicBezTo>
                    <a:pt x="346813" y="101996"/>
                    <a:pt x="480654" y="110563"/>
                    <a:pt x="612023" y="91797"/>
                  </a:cubicBezTo>
                  <a:cubicBezTo>
                    <a:pt x="630226" y="89197"/>
                    <a:pt x="629621" y="58900"/>
                    <a:pt x="642624" y="45898"/>
                  </a:cubicBezTo>
                  <a:cubicBezTo>
                    <a:pt x="646231" y="42292"/>
                    <a:pt x="652825" y="45898"/>
                    <a:pt x="657925" y="45898"/>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5" name="Ellipse 84"/>
            <p:cNvSpPr/>
            <p:nvPr/>
          </p:nvSpPr>
          <p:spPr>
            <a:xfrm>
              <a:off x="1605961" y="4520339"/>
              <a:ext cx="2121817" cy="1743425"/>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8" name="Forme libre 87"/>
            <p:cNvSpPr/>
            <p:nvPr/>
          </p:nvSpPr>
          <p:spPr>
            <a:xfrm flipV="1">
              <a:off x="2826745" y="5433844"/>
              <a:ext cx="432276" cy="58674"/>
            </a:xfrm>
            <a:custGeom>
              <a:avLst/>
              <a:gdLst>
                <a:gd name="connsiteX0" fmla="*/ 0 w 657925"/>
                <a:gd name="connsiteY0" fmla="*/ 0 h 107096"/>
                <a:gd name="connsiteX1" fmla="*/ 168306 w 657925"/>
                <a:gd name="connsiteY1" fmla="*/ 76497 h 107096"/>
                <a:gd name="connsiteX2" fmla="*/ 214208 w 657925"/>
                <a:gd name="connsiteY2" fmla="*/ 107096 h 107096"/>
                <a:gd name="connsiteX3" fmla="*/ 612023 w 657925"/>
                <a:gd name="connsiteY3" fmla="*/ 91797 h 107096"/>
                <a:gd name="connsiteX4" fmla="*/ 642624 w 657925"/>
                <a:gd name="connsiteY4" fmla="*/ 45898 h 107096"/>
                <a:gd name="connsiteX5" fmla="*/ 657925 w 657925"/>
                <a:gd name="connsiteY5" fmla="*/ 45898 h 10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925" h="107096">
                  <a:moveTo>
                    <a:pt x="0" y="0"/>
                  </a:moveTo>
                  <a:cubicBezTo>
                    <a:pt x="112566" y="22511"/>
                    <a:pt x="54864" y="874"/>
                    <a:pt x="168306" y="76497"/>
                  </a:cubicBezTo>
                  <a:lnTo>
                    <a:pt x="214208" y="107096"/>
                  </a:lnTo>
                  <a:cubicBezTo>
                    <a:pt x="346813" y="101996"/>
                    <a:pt x="480654" y="110563"/>
                    <a:pt x="612023" y="91797"/>
                  </a:cubicBezTo>
                  <a:cubicBezTo>
                    <a:pt x="630226" y="89197"/>
                    <a:pt x="629621" y="58900"/>
                    <a:pt x="642624" y="45898"/>
                  </a:cubicBezTo>
                  <a:cubicBezTo>
                    <a:pt x="646231" y="42292"/>
                    <a:pt x="652825" y="45898"/>
                    <a:pt x="657925" y="45898"/>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50" name="Grouper 49"/>
            <p:cNvGrpSpPr/>
            <p:nvPr/>
          </p:nvGrpSpPr>
          <p:grpSpPr>
            <a:xfrm>
              <a:off x="2636413" y="5170998"/>
              <a:ext cx="265992" cy="296831"/>
              <a:chOff x="7157246" y="1934742"/>
              <a:chExt cx="569541" cy="635574"/>
            </a:xfrm>
          </p:grpSpPr>
          <p:sp>
            <p:nvSpPr>
              <p:cNvPr id="51" name="Rectangle 50"/>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Triangle isocèle 51"/>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Rectangle 52"/>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Rectangle 53"/>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44" name="Image 43"/>
            <p:cNvPicPr>
              <a:picLocks noChangeAspect="1"/>
            </p:cNvPicPr>
            <p:nvPr/>
          </p:nvPicPr>
          <p:blipFill>
            <a:blip r:embed="rId2"/>
            <a:stretch>
              <a:fillRect/>
            </a:stretch>
          </p:blipFill>
          <p:spPr>
            <a:xfrm>
              <a:off x="3086732" y="5177807"/>
              <a:ext cx="442133" cy="442133"/>
            </a:xfrm>
            <a:prstGeom prst="rect">
              <a:avLst/>
            </a:prstGeom>
          </p:spPr>
        </p:pic>
      </p:grpSp>
      <p:grpSp>
        <p:nvGrpSpPr>
          <p:cNvPr id="114" name="Grouper 113"/>
          <p:cNvGrpSpPr/>
          <p:nvPr/>
        </p:nvGrpSpPr>
        <p:grpSpPr>
          <a:xfrm>
            <a:off x="5415794" y="4546846"/>
            <a:ext cx="1270551" cy="1265557"/>
            <a:chOff x="5415794" y="4546846"/>
            <a:chExt cx="1270551" cy="1265557"/>
          </a:xfrm>
        </p:grpSpPr>
        <p:sp>
          <p:nvSpPr>
            <p:cNvPr id="34" name="Ellipse 33"/>
            <p:cNvSpPr/>
            <p:nvPr/>
          </p:nvSpPr>
          <p:spPr>
            <a:xfrm>
              <a:off x="5415794" y="4546846"/>
              <a:ext cx="1270551" cy="1265557"/>
            </a:xfrm>
            <a:prstGeom prst="ellipse">
              <a:avLst/>
            </a:prstGeom>
            <a:solidFill>
              <a:schemeClr val="accent5">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0" name="Grouper 59"/>
            <p:cNvGrpSpPr/>
            <p:nvPr/>
          </p:nvGrpSpPr>
          <p:grpSpPr>
            <a:xfrm>
              <a:off x="5859044" y="5091116"/>
              <a:ext cx="265992" cy="296831"/>
              <a:chOff x="7157246" y="1934742"/>
              <a:chExt cx="569541" cy="635574"/>
            </a:xfrm>
          </p:grpSpPr>
          <p:sp>
            <p:nvSpPr>
              <p:cNvPr id="61" name="Rectangle 60"/>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Triangle isocèle 61"/>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Rectangle 62"/>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Rectangle 63"/>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65" name="Grouper 64"/>
            <p:cNvGrpSpPr/>
            <p:nvPr/>
          </p:nvGrpSpPr>
          <p:grpSpPr>
            <a:xfrm>
              <a:off x="6117106" y="4851046"/>
              <a:ext cx="281663" cy="289300"/>
              <a:chOff x="4831834" y="4727545"/>
              <a:chExt cx="1517900" cy="1795179"/>
            </a:xfrm>
          </p:grpSpPr>
          <p:grpSp>
            <p:nvGrpSpPr>
              <p:cNvPr id="66" name="Grouper 65"/>
              <p:cNvGrpSpPr/>
              <p:nvPr/>
            </p:nvGrpSpPr>
            <p:grpSpPr>
              <a:xfrm>
                <a:off x="4831834" y="4727545"/>
                <a:ext cx="1517900" cy="1795179"/>
                <a:chOff x="4831834" y="4727545"/>
                <a:chExt cx="1517900" cy="1795179"/>
              </a:xfrm>
            </p:grpSpPr>
            <p:sp>
              <p:nvSpPr>
                <p:cNvPr id="69" name="Forme libre 68"/>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0" name="Forme libre 69"/>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67" name="Forme libre 66"/>
              <p:cNvSpPr/>
              <p:nvPr/>
            </p:nvSpPr>
            <p:spPr>
              <a:xfrm>
                <a:off x="5338607" y="4742844"/>
                <a:ext cx="399105" cy="336589"/>
              </a:xfrm>
              <a:custGeom>
                <a:avLst/>
                <a:gdLst>
                  <a:gd name="connsiteX0" fmla="*/ 399105 w 399105"/>
                  <a:gd name="connsiteY0" fmla="*/ 336589 h 336589"/>
                  <a:gd name="connsiteX1" fmla="*/ 353203 w 399105"/>
                  <a:gd name="connsiteY1" fmla="*/ 168295 h 336589"/>
                  <a:gd name="connsiteX2" fmla="*/ 337903 w 399105"/>
                  <a:gd name="connsiteY2" fmla="*/ 107097 h 336589"/>
                  <a:gd name="connsiteX3" fmla="*/ 93093 w 399105"/>
                  <a:gd name="connsiteY3" fmla="*/ 91797 h 336589"/>
                  <a:gd name="connsiteX4" fmla="*/ 1290 w 399105"/>
                  <a:gd name="connsiteY4" fmla="*/ 0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05" h="336589">
                    <a:moveTo>
                      <a:pt x="399105" y="336589"/>
                    </a:moveTo>
                    <a:cubicBezTo>
                      <a:pt x="371358" y="170121"/>
                      <a:pt x="402347" y="315719"/>
                      <a:pt x="353203" y="168295"/>
                    </a:cubicBezTo>
                    <a:cubicBezTo>
                      <a:pt x="346553" y="148347"/>
                      <a:pt x="358076" y="113030"/>
                      <a:pt x="337903" y="107097"/>
                    </a:cubicBezTo>
                    <a:cubicBezTo>
                      <a:pt x="259462" y="84028"/>
                      <a:pt x="174696" y="96897"/>
                      <a:pt x="93093" y="91797"/>
                    </a:cubicBezTo>
                    <a:cubicBezTo>
                      <a:pt x="-18063" y="54748"/>
                      <a:pt x="1290" y="93454"/>
                      <a:pt x="1290" y="0"/>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8" name="Forme libre 67"/>
              <p:cNvSpPr/>
              <p:nvPr/>
            </p:nvSpPr>
            <p:spPr>
              <a:xfrm>
                <a:off x="5370498" y="5140081"/>
                <a:ext cx="463071" cy="632979"/>
              </a:xfrm>
              <a:custGeom>
                <a:avLst/>
                <a:gdLst>
                  <a:gd name="connsiteX0" fmla="*/ 0 w 463071"/>
                  <a:gd name="connsiteY0" fmla="*/ 92347 h 632979"/>
                  <a:gd name="connsiteX1" fmla="*/ 91804 w 463071"/>
                  <a:gd name="connsiteY1" fmla="*/ 77048 h 632979"/>
                  <a:gd name="connsiteX2" fmla="*/ 30601 w 463071"/>
                  <a:gd name="connsiteY2" fmla="*/ 61748 h 632979"/>
                  <a:gd name="connsiteX3" fmla="*/ 15301 w 463071"/>
                  <a:gd name="connsiteY3" fmla="*/ 107647 h 632979"/>
                  <a:gd name="connsiteX4" fmla="*/ 45902 w 463071"/>
                  <a:gd name="connsiteY4" fmla="*/ 199444 h 632979"/>
                  <a:gd name="connsiteX5" fmla="*/ 137705 w 463071"/>
                  <a:gd name="connsiteY5" fmla="*/ 230043 h 632979"/>
                  <a:gd name="connsiteX6" fmla="*/ 183607 w 463071"/>
                  <a:gd name="connsiteY6" fmla="*/ 245342 h 632979"/>
                  <a:gd name="connsiteX7" fmla="*/ 229509 w 463071"/>
                  <a:gd name="connsiteY7" fmla="*/ 398337 h 632979"/>
                  <a:gd name="connsiteX8" fmla="*/ 214208 w 463071"/>
                  <a:gd name="connsiteY8" fmla="*/ 627830 h 632979"/>
                  <a:gd name="connsiteX9" fmla="*/ 168306 w 463071"/>
                  <a:gd name="connsiteY9" fmla="*/ 597231 h 632979"/>
                  <a:gd name="connsiteX10" fmla="*/ 244809 w 463071"/>
                  <a:gd name="connsiteY10" fmla="*/ 566632 h 632979"/>
                  <a:gd name="connsiteX11" fmla="*/ 260110 w 463071"/>
                  <a:gd name="connsiteY11" fmla="*/ 520733 h 632979"/>
                  <a:gd name="connsiteX12" fmla="*/ 229509 w 463071"/>
                  <a:gd name="connsiteY12" fmla="*/ 275941 h 632979"/>
                  <a:gd name="connsiteX13" fmla="*/ 260110 w 463071"/>
                  <a:gd name="connsiteY13" fmla="*/ 230043 h 632979"/>
                  <a:gd name="connsiteX14" fmla="*/ 306012 w 463071"/>
                  <a:gd name="connsiteY14" fmla="*/ 214743 h 632979"/>
                  <a:gd name="connsiteX15" fmla="*/ 351913 w 463071"/>
                  <a:gd name="connsiteY15" fmla="*/ 184144 h 632979"/>
                  <a:gd name="connsiteX16" fmla="*/ 413115 w 463071"/>
                  <a:gd name="connsiteY16" fmla="*/ 92347 h 632979"/>
                  <a:gd name="connsiteX17" fmla="*/ 428416 w 463071"/>
                  <a:gd name="connsiteY17" fmla="*/ 46449 h 632979"/>
                  <a:gd name="connsiteX18" fmla="*/ 459017 w 463071"/>
                  <a:gd name="connsiteY18" fmla="*/ 550 h 632979"/>
                  <a:gd name="connsiteX19" fmla="*/ 459017 w 463071"/>
                  <a:gd name="connsiteY19" fmla="*/ 31149 h 6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071" h="632979">
                    <a:moveTo>
                      <a:pt x="0" y="92347"/>
                    </a:moveTo>
                    <a:cubicBezTo>
                      <a:pt x="30601" y="87247"/>
                      <a:pt x="69866" y="98984"/>
                      <a:pt x="91804" y="77048"/>
                    </a:cubicBezTo>
                    <a:cubicBezTo>
                      <a:pt x="106674" y="62179"/>
                      <a:pt x="50126" y="53939"/>
                      <a:pt x="30601" y="61748"/>
                    </a:cubicBezTo>
                    <a:cubicBezTo>
                      <a:pt x="15627" y="67737"/>
                      <a:pt x="20401" y="92347"/>
                      <a:pt x="15301" y="107647"/>
                    </a:cubicBezTo>
                    <a:cubicBezTo>
                      <a:pt x="25501" y="138246"/>
                      <a:pt x="15303" y="189245"/>
                      <a:pt x="45902" y="199444"/>
                    </a:cubicBezTo>
                    <a:lnTo>
                      <a:pt x="137705" y="230043"/>
                    </a:lnTo>
                    <a:lnTo>
                      <a:pt x="183607" y="245342"/>
                    </a:lnTo>
                    <a:cubicBezTo>
                      <a:pt x="220858" y="357087"/>
                      <a:pt x="206384" y="305848"/>
                      <a:pt x="229509" y="398337"/>
                    </a:cubicBezTo>
                    <a:cubicBezTo>
                      <a:pt x="224409" y="474835"/>
                      <a:pt x="236756" y="554553"/>
                      <a:pt x="214208" y="627830"/>
                    </a:cubicBezTo>
                    <a:cubicBezTo>
                      <a:pt x="208800" y="645405"/>
                      <a:pt x="160082" y="613678"/>
                      <a:pt x="168306" y="597231"/>
                    </a:cubicBezTo>
                    <a:cubicBezTo>
                      <a:pt x="180589" y="572666"/>
                      <a:pt x="219308" y="576832"/>
                      <a:pt x="244809" y="566632"/>
                    </a:cubicBezTo>
                    <a:cubicBezTo>
                      <a:pt x="249909" y="551332"/>
                      <a:pt x="260110" y="536860"/>
                      <a:pt x="260110" y="520733"/>
                    </a:cubicBezTo>
                    <a:cubicBezTo>
                      <a:pt x="260110" y="414817"/>
                      <a:pt x="247706" y="366922"/>
                      <a:pt x="229509" y="275941"/>
                    </a:cubicBezTo>
                    <a:cubicBezTo>
                      <a:pt x="239709" y="260642"/>
                      <a:pt x="245751" y="241529"/>
                      <a:pt x="260110" y="230043"/>
                    </a:cubicBezTo>
                    <a:cubicBezTo>
                      <a:pt x="272704" y="219968"/>
                      <a:pt x="291586" y="221955"/>
                      <a:pt x="306012" y="214743"/>
                    </a:cubicBezTo>
                    <a:cubicBezTo>
                      <a:pt x="322459" y="206520"/>
                      <a:pt x="336613" y="194344"/>
                      <a:pt x="351913" y="184144"/>
                    </a:cubicBezTo>
                    <a:cubicBezTo>
                      <a:pt x="372314" y="153545"/>
                      <a:pt x="401484" y="127236"/>
                      <a:pt x="413115" y="92347"/>
                    </a:cubicBezTo>
                    <a:cubicBezTo>
                      <a:pt x="418215" y="77048"/>
                      <a:pt x="421203" y="60873"/>
                      <a:pt x="428416" y="46449"/>
                    </a:cubicBezTo>
                    <a:cubicBezTo>
                      <a:pt x="436640" y="30002"/>
                      <a:pt x="442570" y="8773"/>
                      <a:pt x="459017" y="550"/>
                    </a:cubicBezTo>
                    <a:cubicBezTo>
                      <a:pt x="468140" y="-4011"/>
                      <a:pt x="459017" y="20949"/>
                      <a:pt x="459017" y="311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77" name="Grouper 76"/>
            <p:cNvGrpSpPr/>
            <p:nvPr/>
          </p:nvGrpSpPr>
          <p:grpSpPr>
            <a:xfrm>
              <a:off x="5615763" y="4798198"/>
              <a:ext cx="340991" cy="292918"/>
              <a:chOff x="4238257" y="673179"/>
              <a:chExt cx="2356286" cy="2095438"/>
            </a:xfrm>
          </p:grpSpPr>
          <p:sp>
            <p:nvSpPr>
              <p:cNvPr id="78" name="Cube 77"/>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79" name="Cube 78"/>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0" name="Rectangle 79"/>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0" name="Ellipse 89"/>
            <p:cNvSpPr/>
            <p:nvPr/>
          </p:nvSpPr>
          <p:spPr>
            <a:xfrm>
              <a:off x="5570249" y="4688016"/>
              <a:ext cx="963092" cy="931924"/>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1" name="ZoneTexte 90"/>
          <p:cNvSpPr txBox="1"/>
          <p:nvPr/>
        </p:nvSpPr>
        <p:spPr>
          <a:xfrm rot="19679591">
            <a:off x="6375294" y="2222915"/>
            <a:ext cx="1938104" cy="400110"/>
          </a:xfrm>
          <a:prstGeom prst="rect">
            <a:avLst/>
          </a:prstGeom>
          <a:noFill/>
        </p:spPr>
        <p:txBody>
          <a:bodyPr wrap="square" rtlCol="0">
            <a:spAutoFit/>
          </a:bodyPr>
          <a:lstStyle/>
          <a:p>
            <a:r>
              <a:rPr lang="fr-FR" sz="2000" b="1" dirty="0" smtClean="0">
                <a:solidFill>
                  <a:schemeClr val="accent1"/>
                </a:solidFill>
              </a:rPr>
              <a:t>Compensatoire</a:t>
            </a:r>
            <a:endParaRPr lang="fr-FR" sz="2000" b="1" dirty="0">
              <a:solidFill>
                <a:schemeClr val="accent1"/>
              </a:solidFill>
            </a:endParaRPr>
          </a:p>
        </p:txBody>
      </p:sp>
      <p:sp>
        <p:nvSpPr>
          <p:cNvPr id="92" name="ZoneTexte 91"/>
          <p:cNvSpPr txBox="1"/>
          <p:nvPr/>
        </p:nvSpPr>
        <p:spPr>
          <a:xfrm rot="1459410">
            <a:off x="6709915" y="5591381"/>
            <a:ext cx="1938104" cy="400110"/>
          </a:xfrm>
          <a:prstGeom prst="rect">
            <a:avLst/>
          </a:prstGeom>
          <a:noFill/>
        </p:spPr>
        <p:txBody>
          <a:bodyPr wrap="square" rtlCol="0">
            <a:spAutoFit/>
          </a:bodyPr>
          <a:lstStyle/>
          <a:p>
            <a:r>
              <a:rPr lang="fr-FR" sz="2000" b="1" dirty="0" smtClean="0">
                <a:solidFill>
                  <a:schemeClr val="accent1"/>
                </a:solidFill>
              </a:rPr>
              <a:t>Extra-réticulaire</a:t>
            </a:r>
            <a:endParaRPr lang="fr-FR" sz="2000" b="1" dirty="0">
              <a:solidFill>
                <a:schemeClr val="accent1"/>
              </a:solidFill>
            </a:endParaRPr>
          </a:p>
        </p:txBody>
      </p:sp>
      <p:sp>
        <p:nvSpPr>
          <p:cNvPr id="93" name="ZoneTexte 92"/>
          <p:cNvSpPr txBox="1"/>
          <p:nvPr/>
        </p:nvSpPr>
        <p:spPr>
          <a:xfrm rot="19738161">
            <a:off x="5457" y="5911647"/>
            <a:ext cx="1311276" cy="400110"/>
          </a:xfrm>
          <a:prstGeom prst="rect">
            <a:avLst/>
          </a:prstGeom>
          <a:noFill/>
        </p:spPr>
        <p:txBody>
          <a:bodyPr wrap="square" rtlCol="0">
            <a:spAutoFit/>
          </a:bodyPr>
          <a:lstStyle/>
          <a:p>
            <a:r>
              <a:rPr lang="fr-FR" sz="2000" b="1" dirty="0" smtClean="0">
                <a:solidFill>
                  <a:schemeClr val="accent1"/>
                </a:solidFill>
              </a:rPr>
              <a:t>Affranchie</a:t>
            </a:r>
            <a:endParaRPr lang="fr-FR" sz="2000" b="1" dirty="0">
              <a:solidFill>
                <a:schemeClr val="accent1"/>
              </a:solidFill>
            </a:endParaRPr>
          </a:p>
        </p:txBody>
      </p:sp>
      <p:pic>
        <p:nvPicPr>
          <p:cNvPr id="83" name="Picture 1" descr="Metrolab-logoT1-text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4031970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1834444" y="67244"/>
            <a:ext cx="3795467" cy="1477962"/>
          </a:xfrm>
        </p:spPr>
        <p:txBody>
          <a:bodyPr>
            <a:normAutofit/>
          </a:bodyPr>
          <a:lstStyle/>
          <a:p>
            <a:r>
              <a:rPr lang="fr-FR" sz="3200" dirty="0" smtClean="0">
                <a:solidFill>
                  <a:srgbClr val="17375E"/>
                </a:solidFill>
                <a:latin typeface="Helvetica Neue"/>
                <a:cs typeface="Helvetica Neue"/>
              </a:rPr>
              <a:t>Compensatoire</a:t>
            </a:r>
            <a:r>
              <a:rPr lang="fr-FR" sz="3600" dirty="0" smtClean="0">
                <a:solidFill>
                  <a:prstClr val="black"/>
                </a:solidFill>
                <a:latin typeface="Helvetica Neue"/>
                <a:ea typeface="+mn-ea"/>
                <a:cs typeface="Helvetica Neue"/>
              </a:rPr>
              <a:t> </a:t>
            </a:r>
            <a:endParaRPr lang="fr-FR" sz="3600" dirty="0">
              <a:solidFill>
                <a:srgbClr val="17375E"/>
              </a:solidFill>
              <a:latin typeface="Helvetica Neue"/>
              <a:cs typeface="Helvetica Neue"/>
            </a:endParaRPr>
          </a:p>
        </p:txBody>
      </p:sp>
      <p:sp>
        <p:nvSpPr>
          <p:cNvPr id="9" name="Ellipse 8"/>
          <p:cNvSpPr/>
          <p:nvPr/>
        </p:nvSpPr>
        <p:spPr>
          <a:xfrm>
            <a:off x="3742686" y="3029300"/>
            <a:ext cx="3657437" cy="3247716"/>
          </a:xfrm>
          <a:prstGeom prst="ellipse">
            <a:avLst/>
          </a:prstGeom>
          <a:solidFill>
            <a:schemeClr val="accent5">
              <a:lumMod val="60000"/>
              <a:lumOff val="40000"/>
            </a:schemeClr>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r 12"/>
          <p:cNvGrpSpPr/>
          <p:nvPr/>
        </p:nvGrpSpPr>
        <p:grpSpPr>
          <a:xfrm>
            <a:off x="5441449" y="5067693"/>
            <a:ext cx="564486" cy="579792"/>
            <a:chOff x="4831834" y="4727545"/>
            <a:chExt cx="1517900" cy="1795179"/>
          </a:xfrm>
        </p:grpSpPr>
        <p:grpSp>
          <p:nvGrpSpPr>
            <p:cNvPr id="14" name="Grouper 13"/>
            <p:cNvGrpSpPr/>
            <p:nvPr/>
          </p:nvGrpSpPr>
          <p:grpSpPr>
            <a:xfrm>
              <a:off x="4831834" y="4727545"/>
              <a:ext cx="1517900" cy="1795179"/>
              <a:chOff x="4831834" y="4727545"/>
              <a:chExt cx="1517900" cy="1795179"/>
            </a:xfrm>
          </p:grpSpPr>
          <p:sp>
            <p:nvSpPr>
              <p:cNvPr id="17" name="Forme libre 16"/>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orme libre 17"/>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15" name="Forme libre 14"/>
            <p:cNvSpPr/>
            <p:nvPr/>
          </p:nvSpPr>
          <p:spPr>
            <a:xfrm>
              <a:off x="5338607" y="4742844"/>
              <a:ext cx="399105" cy="336589"/>
            </a:xfrm>
            <a:custGeom>
              <a:avLst/>
              <a:gdLst>
                <a:gd name="connsiteX0" fmla="*/ 399105 w 399105"/>
                <a:gd name="connsiteY0" fmla="*/ 336589 h 336589"/>
                <a:gd name="connsiteX1" fmla="*/ 353203 w 399105"/>
                <a:gd name="connsiteY1" fmla="*/ 168295 h 336589"/>
                <a:gd name="connsiteX2" fmla="*/ 337903 w 399105"/>
                <a:gd name="connsiteY2" fmla="*/ 107097 h 336589"/>
                <a:gd name="connsiteX3" fmla="*/ 93093 w 399105"/>
                <a:gd name="connsiteY3" fmla="*/ 91797 h 336589"/>
                <a:gd name="connsiteX4" fmla="*/ 1290 w 399105"/>
                <a:gd name="connsiteY4" fmla="*/ 0 h 3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05" h="336589">
                  <a:moveTo>
                    <a:pt x="399105" y="336589"/>
                  </a:moveTo>
                  <a:cubicBezTo>
                    <a:pt x="371358" y="170121"/>
                    <a:pt x="402347" y="315719"/>
                    <a:pt x="353203" y="168295"/>
                  </a:cubicBezTo>
                  <a:cubicBezTo>
                    <a:pt x="346553" y="148347"/>
                    <a:pt x="358076" y="113030"/>
                    <a:pt x="337903" y="107097"/>
                  </a:cubicBezTo>
                  <a:cubicBezTo>
                    <a:pt x="259462" y="84028"/>
                    <a:pt x="174696" y="96897"/>
                    <a:pt x="93093" y="91797"/>
                  </a:cubicBezTo>
                  <a:cubicBezTo>
                    <a:pt x="-18063" y="54748"/>
                    <a:pt x="1290" y="93454"/>
                    <a:pt x="1290" y="0"/>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6" name="Forme libre 15"/>
            <p:cNvSpPr/>
            <p:nvPr/>
          </p:nvSpPr>
          <p:spPr>
            <a:xfrm>
              <a:off x="5370498" y="5140081"/>
              <a:ext cx="463071" cy="632979"/>
            </a:xfrm>
            <a:custGeom>
              <a:avLst/>
              <a:gdLst>
                <a:gd name="connsiteX0" fmla="*/ 0 w 463071"/>
                <a:gd name="connsiteY0" fmla="*/ 92347 h 632979"/>
                <a:gd name="connsiteX1" fmla="*/ 91804 w 463071"/>
                <a:gd name="connsiteY1" fmla="*/ 77048 h 632979"/>
                <a:gd name="connsiteX2" fmla="*/ 30601 w 463071"/>
                <a:gd name="connsiteY2" fmla="*/ 61748 h 632979"/>
                <a:gd name="connsiteX3" fmla="*/ 15301 w 463071"/>
                <a:gd name="connsiteY3" fmla="*/ 107647 h 632979"/>
                <a:gd name="connsiteX4" fmla="*/ 45902 w 463071"/>
                <a:gd name="connsiteY4" fmla="*/ 199444 h 632979"/>
                <a:gd name="connsiteX5" fmla="*/ 137705 w 463071"/>
                <a:gd name="connsiteY5" fmla="*/ 230043 h 632979"/>
                <a:gd name="connsiteX6" fmla="*/ 183607 w 463071"/>
                <a:gd name="connsiteY6" fmla="*/ 245342 h 632979"/>
                <a:gd name="connsiteX7" fmla="*/ 229509 w 463071"/>
                <a:gd name="connsiteY7" fmla="*/ 398337 h 632979"/>
                <a:gd name="connsiteX8" fmla="*/ 214208 w 463071"/>
                <a:gd name="connsiteY8" fmla="*/ 627830 h 632979"/>
                <a:gd name="connsiteX9" fmla="*/ 168306 w 463071"/>
                <a:gd name="connsiteY9" fmla="*/ 597231 h 632979"/>
                <a:gd name="connsiteX10" fmla="*/ 244809 w 463071"/>
                <a:gd name="connsiteY10" fmla="*/ 566632 h 632979"/>
                <a:gd name="connsiteX11" fmla="*/ 260110 w 463071"/>
                <a:gd name="connsiteY11" fmla="*/ 520733 h 632979"/>
                <a:gd name="connsiteX12" fmla="*/ 229509 w 463071"/>
                <a:gd name="connsiteY12" fmla="*/ 275941 h 632979"/>
                <a:gd name="connsiteX13" fmla="*/ 260110 w 463071"/>
                <a:gd name="connsiteY13" fmla="*/ 230043 h 632979"/>
                <a:gd name="connsiteX14" fmla="*/ 306012 w 463071"/>
                <a:gd name="connsiteY14" fmla="*/ 214743 h 632979"/>
                <a:gd name="connsiteX15" fmla="*/ 351913 w 463071"/>
                <a:gd name="connsiteY15" fmla="*/ 184144 h 632979"/>
                <a:gd name="connsiteX16" fmla="*/ 413115 w 463071"/>
                <a:gd name="connsiteY16" fmla="*/ 92347 h 632979"/>
                <a:gd name="connsiteX17" fmla="*/ 428416 w 463071"/>
                <a:gd name="connsiteY17" fmla="*/ 46449 h 632979"/>
                <a:gd name="connsiteX18" fmla="*/ 459017 w 463071"/>
                <a:gd name="connsiteY18" fmla="*/ 550 h 632979"/>
                <a:gd name="connsiteX19" fmla="*/ 459017 w 463071"/>
                <a:gd name="connsiteY19" fmla="*/ 31149 h 6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071" h="632979">
                  <a:moveTo>
                    <a:pt x="0" y="92347"/>
                  </a:moveTo>
                  <a:cubicBezTo>
                    <a:pt x="30601" y="87247"/>
                    <a:pt x="69866" y="98984"/>
                    <a:pt x="91804" y="77048"/>
                  </a:cubicBezTo>
                  <a:cubicBezTo>
                    <a:pt x="106674" y="62179"/>
                    <a:pt x="50126" y="53939"/>
                    <a:pt x="30601" y="61748"/>
                  </a:cubicBezTo>
                  <a:cubicBezTo>
                    <a:pt x="15627" y="67737"/>
                    <a:pt x="20401" y="92347"/>
                    <a:pt x="15301" y="107647"/>
                  </a:cubicBezTo>
                  <a:cubicBezTo>
                    <a:pt x="25501" y="138246"/>
                    <a:pt x="15303" y="189245"/>
                    <a:pt x="45902" y="199444"/>
                  </a:cubicBezTo>
                  <a:lnTo>
                    <a:pt x="137705" y="230043"/>
                  </a:lnTo>
                  <a:lnTo>
                    <a:pt x="183607" y="245342"/>
                  </a:lnTo>
                  <a:cubicBezTo>
                    <a:pt x="220858" y="357087"/>
                    <a:pt x="206384" y="305848"/>
                    <a:pt x="229509" y="398337"/>
                  </a:cubicBezTo>
                  <a:cubicBezTo>
                    <a:pt x="224409" y="474835"/>
                    <a:pt x="236756" y="554553"/>
                    <a:pt x="214208" y="627830"/>
                  </a:cubicBezTo>
                  <a:cubicBezTo>
                    <a:pt x="208800" y="645405"/>
                    <a:pt x="160082" y="613678"/>
                    <a:pt x="168306" y="597231"/>
                  </a:cubicBezTo>
                  <a:cubicBezTo>
                    <a:pt x="180589" y="572666"/>
                    <a:pt x="219308" y="576832"/>
                    <a:pt x="244809" y="566632"/>
                  </a:cubicBezTo>
                  <a:cubicBezTo>
                    <a:pt x="249909" y="551332"/>
                    <a:pt x="260110" y="536860"/>
                    <a:pt x="260110" y="520733"/>
                  </a:cubicBezTo>
                  <a:cubicBezTo>
                    <a:pt x="260110" y="414817"/>
                    <a:pt x="247706" y="366922"/>
                    <a:pt x="229509" y="275941"/>
                  </a:cubicBezTo>
                  <a:cubicBezTo>
                    <a:pt x="239709" y="260642"/>
                    <a:pt x="245751" y="241529"/>
                    <a:pt x="260110" y="230043"/>
                  </a:cubicBezTo>
                  <a:cubicBezTo>
                    <a:pt x="272704" y="219968"/>
                    <a:pt x="291586" y="221955"/>
                    <a:pt x="306012" y="214743"/>
                  </a:cubicBezTo>
                  <a:cubicBezTo>
                    <a:pt x="322459" y="206520"/>
                    <a:pt x="336613" y="194344"/>
                    <a:pt x="351913" y="184144"/>
                  </a:cubicBezTo>
                  <a:cubicBezTo>
                    <a:pt x="372314" y="153545"/>
                    <a:pt x="401484" y="127236"/>
                    <a:pt x="413115" y="92347"/>
                  </a:cubicBezTo>
                  <a:cubicBezTo>
                    <a:pt x="418215" y="77048"/>
                    <a:pt x="421203" y="60873"/>
                    <a:pt x="428416" y="46449"/>
                  </a:cubicBezTo>
                  <a:cubicBezTo>
                    <a:pt x="436640" y="30002"/>
                    <a:pt x="442570" y="8773"/>
                    <a:pt x="459017" y="550"/>
                  </a:cubicBezTo>
                  <a:cubicBezTo>
                    <a:pt x="468140" y="-4011"/>
                    <a:pt x="459017" y="20949"/>
                    <a:pt x="459017" y="3114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26" name="Grouper 25"/>
          <p:cNvGrpSpPr/>
          <p:nvPr/>
        </p:nvGrpSpPr>
        <p:grpSpPr>
          <a:xfrm>
            <a:off x="6649451" y="4904841"/>
            <a:ext cx="431560" cy="510394"/>
            <a:chOff x="4831834" y="4727545"/>
            <a:chExt cx="1517900" cy="1795179"/>
          </a:xfrm>
        </p:grpSpPr>
        <p:sp>
          <p:nvSpPr>
            <p:cNvPr id="27" name="Forme libre 26"/>
            <p:cNvSpPr/>
            <p:nvPr/>
          </p:nvSpPr>
          <p:spPr>
            <a:xfrm>
              <a:off x="4831834" y="5186302"/>
              <a:ext cx="1517900" cy="1336422"/>
            </a:xfrm>
            <a:custGeom>
              <a:avLst/>
              <a:gdLst>
                <a:gd name="connsiteX0" fmla="*/ 630468 w 1517900"/>
                <a:gd name="connsiteY0" fmla="*/ 46126 h 1336422"/>
                <a:gd name="connsiteX1" fmla="*/ 538664 w 1517900"/>
                <a:gd name="connsiteY1" fmla="*/ 122624 h 1336422"/>
                <a:gd name="connsiteX2" fmla="*/ 492763 w 1517900"/>
                <a:gd name="connsiteY2" fmla="*/ 153223 h 1336422"/>
                <a:gd name="connsiteX3" fmla="*/ 416260 w 1517900"/>
                <a:gd name="connsiteY3" fmla="*/ 229720 h 1336422"/>
                <a:gd name="connsiteX4" fmla="*/ 370358 w 1517900"/>
                <a:gd name="connsiteY4" fmla="*/ 275619 h 1336422"/>
                <a:gd name="connsiteX5" fmla="*/ 309156 w 1517900"/>
                <a:gd name="connsiteY5" fmla="*/ 321517 h 1336422"/>
                <a:gd name="connsiteX6" fmla="*/ 186751 w 1517900"/>
                <a:gd name="connsiteY6" fmla="*/ 428614 h 1336422"/>
                <a:gd name="connsiteX7" fmla="*/ 125549 w 1517900"/>
                <a:gd name="connsiteY7" fmla="*/ 459213 h 1336422"/>
                <a:gd name="connsiteX8" fmla="*/ 94948 w 1517900"/>
                <a:gd name="connsiteY8" fmla="*/ 505111 h 1336422"/>
                <a:gd name="connsiteX9" fmla="*/ 140850 w 1517900"/>
                <a:gd name="connsiteY9" fmla="*/ 551010 h 1336422"/>
                <a:gd name="connsiteX10" fmla="*/ 217352 w 1517900"/>
                <a:gd name="connsiteY10" fmla="*/ 520411 h 1336422"/>
                <a:gd name="connsiteX11" fmla="*/ 339757 w 1517900"/>
                <a:gd name="connsiteY11" fmla="*/ 505111 h 1336422"/>
                <a:gd name="connsiteX12" fmla="*/ 508063 w 1517900"/>
                <a:gd name="connsiteY12" fmla="*/ 474512 h 1336422"/>
                <a:gd name="connsiteX13" fmla="*/ 599866 w 1517900"/>
                <a:gd name="connsiteY13" fmla="*/ 428614 h 1336422"/>
                <a:gd name="connsiteX14" fmla="*/ 615167 w 1517900"/>
                <a:gd name="connsiteY14" fmla="*/ 489812 h 1336422"/>
                <a:gd name="connsiteX15" fmla="*/ 599866 w 1517900"/>
                <a:gd name="connsiteY15" fmla="*/ 642807 h 1336422"/>
                <a:gd name="connsiteX16" fmla="*/ 584566 w 1517900"/>
                <a:gd name="connsiteY16" fmla="*/ 688705 h 1336422"/>
                <a:gd name="connsiteX17" fmla="*/ 569265 w 1517900"/>
                <a:gd name="connsiteY17" fmla="*/ 749903 h 1336422"/>
                <a:gd name="connsiteX18" fmla="*/ 553965 w 1517900"/>
                <a:gd name="connsiteY18" fmla="*/ 933497 h 1336422"/>
                <a:gd name="connsiteX19" fmla="*/ 538664 w 1517900"/>
                <a:gd name="connsiteY19" fmla="*/ 979396 h 1336422"/>
                <a:gd name="connsiteX20" fmla="*/ 523364 w 1517900"/>
                <a:gd name="connsiteY20" fmla="*/ 1331284 h 1336422"/>
                <a:gd name="connsiteX21" fmla="*/ 569265 w 1517900"/>
                <a:gd name="connsiteY21" fmla="*/ 1285386 h 1336422"/>
                <a:gd name="connsiteX22" fmla="*/ 599866 w 1517900"/>
                <a:gd name="connsiteY22" fmla="*/ 1193589 h 1336422"/>
                <a:gd name="connsiteX23" fmla="*/ 661069 w 1517900"/>
                <a:gd name="connsiteY23" fmla="*/ 1101792 h 1336422"/>
                <a:gd name="connsiteX24" fmla="*/ 676369 w 1517900"/>
                <a:gd name="connsiteY24" fmla="*/ 1055893 h 1336422"/>
                <a:gd name="connsiteX25" fmla="*/ 691670 w 1517900"/>
                <a:gd name="connsiteY25" fmla="*/ 994695 h 1336422"/>
                <a:gd name="connsiteX26" fmla="*/ 752872 w 1517900"/>
                <a:gd name="connsiteY26" fmla="*/ 902898 h 1336422"/>
                <a:gd name="connsiteX27" fmla="*/ 768173 w 1517900"/>
                <a:gd name="connsiteY27" fmla="*/ 857000 h 1336422"/>
                <a:gd name="connsiteX28" fmla="*/ 783473 w 1517900"/>
                <a:gd name="connsiteY28" fmla="*/ 795802 h 1336422"/>
                <a:gd name="connsiteX29" fmla="*/ 814074 w 1517900"/>
                <a:gd name="connsiteY29" fmla="*/ 734604 h 1336422"/>
                <a:gd name="connsiteX30" fmla="*/ 844676 w 1517900"/>
                <a:gd name="connsiteY30" fmla="*/ 826401 h 1336422"/>
                <a:gd name="connsiteX31" fmla="*/ 936479 w 1517900"/>
                <a:gd name="connsiteY31" fmla="*/ 979396 h 1336422"/>
                <a:gd name="connsiteX32" fmla="*/ 982381 w 1517900"/>
                <a:gd name="connsiteY32" fmla="*/ 1025294 h 1336422"/>
                <a:gd name="connsiteX33" fmla="*/ 1043583 w 1517900"/>
                <a:gd name="connsiteY33" fmla="*/ 1147690 h 1336422"/>
                <a:gd name="connsiteX34" fmla="*/ 1058883 w 1517900"/>
                <a:gd name="connsiteY34" fmla="*/ 1208888 h 1336422"/>
                <a:gd name="connsiteX35" fmla="*/ 1104785 w 1517900"/>
                <a:gd name="connsiteY35" fmla="*/ 1239487 h 1336422"/>
                <a:gd name="connsiteX36" fmla="*/ 1104785 w 1517900"/>
                <a:gd name="connsiteY36" fmla="*/ 933497 h 1336422"/>
                <a:gd name="connsiteX37" fmla="*/ 1074184 w 1517900"/>
                <a:gd name="connsiteY37" fmla="*/ 887599 h 1336422"/>
                <a:gd name="connsiteX38" fmla="*/ 1058883 w 1517900"/>
                <a:gd name="connsiteY38" fmla="*/ 749903 h 1336422"/>
                <a:gd name="connsiteX39" fmla="*/ 1028282 w 1517900"/>
                <a:gd name="connsiteY39" fmla="*/ 642807 h 1336422"/>
                <a:gd name="connsiteX40" fmla="*/ 1012982 w 1517900"/>
                <a:gd name="connsiteY40" fmla="*/ 581609 h 1336422"/>
                <a:gd name="connsiteX41" fmla="*/ 997681 w 1517900"/>
                <a:gd name="connsiteY41" fmla="*/ 505111 h 1336422"/>
                <a:gd name="connsiteX42" fmla="*/ 967080 w 1517900"/>
                <a:gd name="connsiteY42" fmla="*/ 459213 h 1336422"/>
                <a:gd name="connsiteX43" fmla="*/ 936479 w 1517900"/>
                <a:gd name="connsiteY43" fmla="*/ 398015 h 1336422"/>
                <a:gd name="connsiteX44" fmla="*/ 951779 w 1517900"/>
                <a:gd name="connsiteY44" fmla="*/ 352116 h 1336422"/>
                <a:gd name="connsiteX45" fmla="*/ 1181288 w 1517900"/>
                <a:gd name="connsiteY45" fmla="*/ 382715 h 1336422"/>
                <a:gd name="connsiteX46" fmla="*/ 1303692 w 1517900"/>
                <a:gd name="connsiteY46" fmla="*/ 443913 h 1336422"/>
                <a:gd name="connsiteX47" fmla="*/ 1456698 w 1517900"/>
                <a:gd name="connsiteY47" fmla="*/ 474512 h 1336422"/>
                <a:gd name="connsiteX48" fmla="*/ 1517900 w 1517900"/>
                <a:gd name="connsiteY48" fmla="*/ 489812 h 1336422"/>
                <a:gd name="connsiteX49" fmla="*/ 1441398 w 1517900"/>
                <a:gd name="connsiteY49" fmla="*/ 413314 h 1336422"/>
                <a:gd name="connsiteX50" fmla="*/ 1410796 w 1517900"/>
                <a:gd name="connsiteY50" fmla="*/ 367416 h 1336422"/>
                <a:gd name="connsiteX51" fmla="*/ 1318993 w 1517900"/>
                <a:gd name="connsiteY51" fmla="*/ 290918 h 1336422"/>
                <a:gd name="connsiteX52" fmla="*/ 1211889 w 1517900"/>
                <a:gd name="connsiteY52" fmla="*/ 214421 h 1336422"/>
                <a:gd name="connsiteX53" fmla="*/ 1028282 w 1517900"/>
                <a:gd name="connsiteY53" fmla="*/ 61426 h 1336422"/>
                <a:gd name="connsiteX54" fmla="*/ 982381 w 1517900"/>
                <a:gd name="connsiteY54" fmla="*/ 46126 h 1336422"/>
                <a:gd name="connsiteX55" fmla="*/ 890577 w 1517900"/>
                <a:gd name="connsiteY55" fmla="*/ 228 h 1336422"/>
                <a:gd name="connsiteX56" fmla="*/ 630468 w 1517900"/>
                <a:gd name="connsiteY56" fmla="*/ 46126 h 133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7900" h="1336422">
                  <a:moveTo>
                    <a:pt x="630468" y="46126"/>
                  </a:moveTo>
                  <a:cubicBezTo>
                    <a:pt x="571816" y="66525"/>
                    <a:pt x="570107" y="98170"/>
                    <a:pt x="538664" y="122624"/>
                  </a:cubicBezTo>
                  <a:cubicBezTo>
                    <a:pt x="524149" y="133913"/>
                    <a:pt x="506602" y="141115"/>
                    <a:pt x="492763" y="153223"/>
                  </a:cubicBezTo>
                  <a:cubicBezTo>
                    <a:pt x="465622" y="176969"/>
                    <a:pt x="441761" y="204221"/>
                    <a:pt x="416260" y="229720"/>
                  </a:cubicBezTo>
                  <a:cubicBezTo>
                    <a:pt x="400959" y="245020"/>
                    <a:pt x="387669" y="262637"/>
                    <a:pt x="370358" y="275619"/>
                  </a:cubicBezTo>
                  <a:cubicBezTo>
                    <a:pt x="349957" y="290918"/>
                    <a:pt x="328347" y="304726"/>
                    <a:pt x="309156" y="321517"/>
                  </a:cubicBezTo>
                  <a:cubicBezTo>
                    <a:pt x="237984" y="383788"/>
                    <a:pt x="263907" y="380395"/>
                    <a:pt x="186751" y="428614"/>
                  </a:cubicBezTo>
                  <a:cubicBezTo>
                    <a:pt x="167409" y="440702"/>
                    <a:pt x="145950" y="449013"/>
                    <a:pt x="125549" y="459213"/>
                  </a:cubicBezTo>
                  <a:cubicBezTo>
                    <a:pt x="115349" y="474512"/>
                    <a:pt x="108787" y="493003"/>
                    <a:pt x="94948" y="505111"/>
                  </a:cubicBezTo>
                  <a:cubicBezTo>
                    <a:pt x="233" y="587980"/>
                    <a:pt x="-78011" y="575325"/>
                    <a:pt x="140850" y="551010"/>
                  </a:cubicBezTo>
                  <a:cubicBezTo>
                    <a:pt x="166351" y="540810"/>
                    <a:pt x="190590" y="526586"/>
                    <a:pt x="217352" y="520411"/>
                  </a:cubicBezTo>
                  <a:cubicBezTo>
                    <a:pt x="257418" y="511165"/>
                    <a:pt x="298998" y="510545"/>
                    <a:pt x="339757" y="505111"/>
                  </a:cubicBezTo>
                  <a:cubicBezTo>
                    <a:pt x="457241" y="489448"/>
                    <a:pt x="417960" y="497037"/>
                    <a:pt x="508063" y="474512"/>
                  </a:cubicBezTo>
                  <a:cubicBezTo>
                    <a:pt x="512153" y="471786"/>
                    <a:pt x="584961" y="417436"/>
                    <a:pt x="599866" y="428614"/>
                  </a:cubicBezTo>
                  <a:cubicBezTo>
                    <a:pt x="616688" y="441230"/>
                    <a:pt x="610067" y="469413"/>
                    <a:pt x="615167" y="489812"/>
                  </a:cubicBezTo>
                  <a:cubicBezTo>
                    <a:pt x="610067" y="540810"/>
                    <a:pt x="607660" y="592150"/>
                    <a:pt x="599866" y="642807"/>
                  </a:cubicBezTo>
                  <a:cubicBezTo>
                    <a:pt x="597414" y="658746"/>
                    <a:pt x="588997" y="673199"/>
                    <a:pt x="584566" y="688705"/>
                  </a:cubicBezTo>
                  <a:cubicBezTo>
                    <a:pt x="578789" y="708923"/>
                    <a:pt x="574365" y="729504"/>
                    <a:pt x="569265" y="749903"/>
                  </a:cubicBezTo>
                  <a:cubicBezTo>
                    <a:pt x="564165" y="811101"/>
                    <a:pt x="562082" y="872626"/>
                    <a:pt x="553965" y="933497"/>
                  </a:cubicBezTo>
                  <a:cubicBezTo>
                    <a:pt x="551833" y="949483"/>
                    <a:pt x="539901" y="963316"/>
                    <a:pt x="538664" y="979396"/>
                  </a:cubicBezTo>
                  <a:cubicBezTo>
                    <a:pt x="529659" y="1096457"/>
                    <a:pt x="511681" y="1214460"/>
                    <a:pt x="523364" y="1331284"/>
                  </a:cubicBezTo>
                  <a:cubicBezTo>
                    <a:pt x="525517" y="1352814"/>
                    <a:pt x="553965" y="1300685"/>
                    <a:pt x="569265" y="1285386"/>
                  </a:cubicBezTo>
                  <a:cubicBezTo>
                    <a:pt x="579465" y="1254787"/>
                    <a:pt x="581973" y="1220426"/>
                    <a:pt x="599866" y="1193589"/>
                  </a:cubicBezTo>
                  <a:lnTo>
                    <a:pt x="661069" y="1101792"/>
                  </a:lnTo>
                  <a:cubicBezTo>
                    <a:pt x="666169" y="1086492"/>
                    <a:pt x="671938" y="1071400"/>
                    <a:pt x="676369" y="1055893"/>
                  </a:cubicBezTo>
                  <a:cubicBezTo>
                    <a:pt x="682146" y="1035675"/>
                    <a:pt x="682266" y="1013502"/>
                    <a:pt x="691670" y="994695"/>
                  </a:cubicBezTo>
                  <a:cubicBezTo>
                    <a:pt x="708118" y="961802"/>
                    <a:pt x="741241" y="937787"/>
                    <a:pt x="752872" y="902898"/>
                  </a:cubicBezTo>
                  <a:cubicBezTo>
                    <a:pt x="757972" y="887599"/>
                    <a:pt x="763742" y="872507"/>
                    <a:pt x="768173" y="857000"/>
                  </a:cubicBezTo>
                  <a:cubicBezTo>
                    <a:pt x="773950" y="836782"/>
                    <a:pt x="776090" y="815490"/>
                    <a:pt x="783473" y="795802"/>
                  </a:cubicBezTo>
                  <a:cubicBezTo>
                    <a:pt x="791482" y="774447"/>
                    <a:pt x="803874" y="755003"/>
                    <a:pt x="814074" y="734604"/>
                  </a:cubicBezTo>
                  <a:cubicBezTo>
                    <a:pt x="824275" y="765203"/>
                    <a:pt x="830251" y="797552"/>
                    <a:pt x="844676" y="826401"/>
                  </a:cubicBezTo>
                  <a:cubicBezTo>
                    <a:pt x="868823" y="874692"/>
                    <a:pt x="899553" y="942473"/>
                    <a:pt x="936479" y="979396"/>
                  </a:cubicBezTo>
                  <a:lnTo>
                    <a:pt x="982381" y="1025294"/>
                  </a:lnTo>
                  <a:cubicBezTo>
                    <a:pt x="1002782" y="1066093"/>
                    <a:pt x="1032519" y="1103437"/>
                    <a:pt x="1043583" y="1147690"/>
                  </a:cubicBezTo>
                  <a:cubicBezTo>
                    <a:pt x="1048683" y="1168089"/>
                    <a:pt x="1047219" y="1191393"/>
                    <a:pt x="1058883" y="1208888"/>
                  </a:cubicBezTo>
                  <a:cubicBezTo>
                    <a:pt x="1069084" y="1224188"/>
                    <a:pt x="1089484" y="1229287"/>
                    <a:pt x="1104785" y="1239487"/>
                  </a:cubicBezTo>
                  <a:cubicBezTo>
                    <a:pt x="1144327" y="1120874"/>
                    <a:pt x="1138401" y="1157589"/>
                    <a:pt x="1104785" y="933497"/>
                  </a:cubicBezTo>
                  <a:cubicBezTo>
                    <a:pt x="1102057" y="915313"/>
                    <a:pt x="1084384" y="902898"/>
                    <a:pt x="1074184" y="887599"/>
                  </a:cubicBezTo>
                  <a:cubicBezTo>
                    <a:pt x="1069084" y="841700"/>
                    <a:pt x="1065906" y="795547"/>
                    <a:pt x="1058883" y="749903"/>
                  </a:cubicBezTo>
                  <a:cubicBezTo>
                    <a:pt x="1050909" y="698075"/>
                    <a:pt x="1041614" y="689467"/>
                    <a:pt x="1028282" y="642807"/>
                  </a:cubicBezTo>
                  <a:cubicBezTo>
                    <a:pt x="1022505" y="622589"/>
                    <a:pt x="1017544" y="602135"/>
                    <a:pt x="1012982" y="581609"/>
                  </a:cubicBezTo>
                  <a:cubicBezTo>
                    <a:pt x="1007341" y="556224"/>
                    <a:pt x="1006812" y="529459"/>
                    <a:pt x="997681" y="505111"/>
                  </a:cubicBezTo>
                  <a:cubicBezTo>
                    <a:pt x="991224" y="487894"/>
                    <a:pt x="976203" y="475178"/>
                    <a:pt x="967080" y="459213"/>
                  </a:cubicBezTo>
                  <a:cubicBezTo>
                    <a:pt x="955764" y="439411"/>
                    <a:pt x="946679" y="418414"/>
                    <a:pt x="936479" y="398015"/>
                  </a:cubicBezTo>
                  <a:cubicBezTo>
                    <a:pt x="941579" y="382715"/>
                    <a:pt x="935871" y="354767"/>
                    <a:pt x="951779" y="352116"/>
                  </a:cubicBezTo>
                  <a:cubicBezTo>
                    <a:pt x="1024035" y="340074"/>
                    <a:pt x="1109106" y="364671"/>
                    <a:pt x="1181288" y="382715"/>
                  </a:cubicBezTo>
                  <a:cubicBezTo>
                    <a:pt x="1222089" y="403114"/>
                    <a:pt x="1259437" y="432850"/>
                    <a:pt x="1303692" y="443913"/>
                  </a:cubicBezTo>
                  <a:cubicBezTo>
                    <a:pt x="1445855" y="479452"/>
                    <a:pt x="1269116" y="436998"/>
                    <a:pt x="1456698" y="474512"/>
                  </a:cubicBezTo>
                  <a:cubicBezTo>
                    <a:pt x="1477318" y="478636"/>
                    <a:pt x="1497499" y="484712"/>
                    <a:pt x="1517900" y="489812"/>
                  </a:cubicBezTo>
                  <a:cubicBezTo>
                    <a:pt x="1436303" y="367423"/>
                    <a:pt x="1543395" y="515303"/>
                    <a:pt x="1441398" y="413314"/>
                  </a:cubicBezTo>
                  <a:cubicBezTo>
                    <a:pt x="1428395" y="400312"/>
                    <a:pt x="1422568" y="381542"/>
                    <a:pt x="1410796" y="367416"/>
                  </a:cubicBezTo>
                  <a:cubicBezTo>
                    <a:pt x="1349838" y="294272"/>
                    <a:pt x="1384644" y="345623"/>
                    <a:pt x="1318993" y="290918"/>
                  </a:cubicBezTo>
                  <a:cubicBezTo>
                    <a:pt x="1225947" y="213386"/>
                    <a:pt x="1325138" y="271042"/>
                    <a:pt x="1211889" y="214421"/>
                  </a:cubicBezTo>
                  <a:cubicBezTo>
                    <a:pt x="1169273" y="171807"/>
                    <a:pt x="1092191" y="82728"/>
                    <a:pt x="1028282" y="61426"/>
                  </a:cubicBezTo>
                  <a:lnTo>
                    <a:pt x="982381" y="46126"/>
                  </a:lnTo>
                  <a:cubicBezTo>
                    <a:pt x="951487" y="15235"/>
                    <a:pt x="944522" y="-2224"/>
                    <a:pt x="890577" y="228"/>
                  </a:cubicBezTo>
                  <a:cubicBezTo>
                    <a:pt x="798304" y="4422"/>
                    <a:pt x="689120" y="25727"/>
                    <a:pt x="630468" y="46126"/>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Forme libre 27"/>
            <p:cNvSpPr/>
            <p:nvPr/>
          </p:nvSpPr>
          <p:spPr>
            <a:xfrm>
              <a:off x="5263394" y="4727545"/>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29" name="Grouper 28"/>
          <p:cNvGrpSpPr/>
          <p:nvPr/>
        </p:nvGrpSpPr>
        <p:grpSpPr>
          <a:xfrm>
            <a:off x="4257727" y="4538980"/>
            <a:ext cx="414599" cy="637176"/>
            <a:chOff x="7174481" y="4605149"/>
            <a:chExt cx="1012743" cy="2011552"/>
          </a:xfrm>
        </p:grpSpPr>
        <p:sp>
          <p:nvSpPr>
            <p:cNvPr id="30" name="Forme libre 29"/>
            <p:cNvSpPr/>
            <p:nvPr/>
          </p:nvSpPr>
          <p:spPr>
            <a:xfrm>
              <a:off x="7408610" y="4695756"/>
              <a:ext cx="552025" cy="443685"/>
            </a:xfrm>
            <a:custGeom>
              <a:avLst/>
              <a:gdLst>
                <a:gd name="connsiteX0" fmla="*/ 214208 w 552025"/>
                <a:gd name="connsiteY0" fmla="*/ 443685 h 443685"/>
                <a:gd name="connsiteX1" fmla="*/ 397815 w 552025"/>
                <a:gd name="connsiteY1" fmla="*/ 397787 h 443685"/>
                <a:gd name="connsiteX2" fmla="*/ 443717 w 552025"/>
                <a:gd name="connsiteY2" fmla="*/ 382487 h 443685"/>
                <a:gd name="connsiteX3" fmla="*/ 489618 w 552025"/>
                <a:gd name="connsiteY3" fmla="*/ 367188 h 443685"/>
                <a:gd name="connsiteX4" fmla="*/ 520219 w 552025"/>
                <a:gd name="connsiteY4" fmla="*/ 321289 h 443685"/>
                <a:gd name="connsiteX5" fmla="*/ 550821 w 552025"/>
                <a:gd name="connsiteY5" fmla="*/ 290690 h 443685"/>
                <a:gd name="connsiteX6" fmla="*/ 535520 w 552025"/>
                <a:gd name="connsiteY6" fmla="*/ 122396 h 443685"/>
                <a:gd name="connsiteX7" fmla="*/ 504919 w 552025"/>
                <a:gd name="connsiteY7" fmla="*/ 76497 h 443685"/>
                <a:gd name="connsiteX8" fmla="*/ 367214 w 552025"/>
                <a:gd name="connsiteY8" fmla="*/ 0 h 443685"/>
                <a:gd name="connsiteX9" fmla="*/ 76503 w 552025"/>
                <a:gd name="connsiteY9" fmla="*/ 15299 h 443685"/>
                <a:gd name="connsiteX10" fmla="*/ 30601 w 552025"/>
                <a:gd name="connsiteY10" fmla="*/ 61198 h 443685"/>
                <a:gd name="connsiteX11" fmla="*/ 0 w 552025"/>
                <a:gd name="connsiteY11" fmla="*/ 152995 h 443685"/>
                <a:gd name="connsiteX12" fmla="*/ 107104 w 552025"/>
                <a:gd name="connsiteY12" fmla="*/ 382487 h 443685"/>
                <a:gd name="connsiteX13" fmla="*/ 229509 w 552025"/>
                <a:gd name="connsiteY13" fmla="*/ 428386 h 443685"/>
                <a:gd name="connsiteX14" fmla="*/ 275410 w 552025"/>
                <a:gd name="connsiteY14" fmla="*/ 443685 h 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25" h="443685">
                  <a:moveTo>
                    <a:pt x="214208" y="443685"/>
                  </a:moveTo>
                  <a:cubicBezTo>
                    <a:pt x="337828" y="423084"/>
                    <a:pt x="276582" y="438196"/>
                    <a:pt x="397815" y="397787"/>
                  </a:cubicBezTo>
                  <a:lnTo>
                    <a:pt x="443717" y="382487"/>
                  </a:lnTo>
                  <a:lnTo>
                    <a:pt x="489618" y="367188"/>
                  </a:lnTo>
                  <a:cubicBezTo>
                    <a:pt x="499818" y="351888"/>
                    <a:pt x="508731" y="335647"/>
                    <a:pt x="520219" y="321289"/>
                  </a:cubicBezTo>
                  <a:cubicBezTo>
                    <a:pt x="529231" y="310025"/>
                    <a:pt x="549715" y="305073"/>
                    <a:pt x="550821" y="290690"/>
                  </a:cubicBezTo>
                  <a:cubicBezTo>
                    <a:pt x="555142" y="234527"/>
                    <a:pt x="547324" y="177475"/>
                    <a:pt x="535520" y="122396"/>
                  </a:cubicBezTo>
                  <a:cubicBezTo>
                    <a:pt x="531667" y="104416"/>
                    <a:pt x="518758" y="88605"/>
                    <a:pt x="504919" y="76497"/>
                  </a:cubicBezTo>
                  <a:cubicBezTo>
                    <a:pt x="440166" y="19842"/>
                    <a:pt x="430259" y="21013"/>
                    <a:pt x="367214" y="0"/>
                  </a:cubicBezTo>
                  <a:cubicBezTo>
                    <a:pt x="270310" y="5100"/>
                    <a:pt x="171976" y="-2058"/>
                    <a:pt x="76503" y="15299"/>
                  </a:cubicBezTo>
                  <a:cubicBezTo>
                    <a:pt x="55214" y="19169"/>
                    <a:pt x="41110" y="42284"/>
                    <a:pt x="30601" y="61198"/>
                  </a:cubicBezTo>
                  <a:cubicBezTo>
                    <a:pt x="14936" y="89393"/>
                    <a:pt x="0" y="152995"/>
                    <a:pt x="0" y="152995"/>
                  </a:cubicBezTo>
                  <a:cubicBezTo>
                    <a:pt x="18631" y="357914"/>
                    <a:pt x="-31569" y="290045"/>
                    <a:pt x="107104" y="382487"/>
                  </a:cubicBezTo>
                  <a:cubicBezTo>
                    <a:pt x="182665" y="432857"/>
                    <a:pt x="123632" y="401919"/>
                    <a:pt x="229509" y="428386"/>
                  </a:cubicBezTo>
                  <a:cubicBezTo>
                    <a:pt x="245155" y="432297"/>
                    <a:pt x="275410" y="443685"/>
                    <a:pt x="275410" y="443685"/>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Forme libre 30"/>
            <p:cNvSpPr/>
            <p:nvPr/>
          </p:nvSpPr>
          <p:spPr>
            <a:xfrm>
              <a:off x="7174481" y="5201829"/>
              <a:ext cx="1012743" cy="1414872"/>
            </a:xfrm>
            <a:custGeom>
              <a:avLst/>
              <a:gdLst>
                <a:gd name="connsiteX0" fmla="*/ 307495 w 1012743"/>
                <a:gd name="connsiteY0" fmla="*/ 30599 h 1414872"/>
                <a:gd name="connsiteX1" fmla="*/ 261593 w 1012743"/>
                <a:gd name="connsiteY1" fmla="*/ 168295 h 1414872"/>
                <a:gd name="connsiteX2" fmla="*/ 246293 w 1012743"/>
                <a:gd name="connsiteY2" fmla="*/ 214193 h 1414872"/>
                <a:gd name="connsiteX3" fmla="*/ 154490 w 1012743"/>
                <a:gd name="connsiteY3" fmla="*/ 305990 h 1414872"/>
                <a:gd name="connsiteX4" fmla="*/ 93287 w 1012743"/>
                <a:gd name="connsiteY4" fmla="*/ 397787 h 1414872"/>
                <a:gd name="connsiteX5" fmla="*/ 77987 w 1012743"/>
                <a:gd name="connsiteY5" fmla="*/ 443686 h 1414872"/>
                <a:gd name="connsiteX6" fmla="*/ 32085 w 1012743"/>
                <a:gd name="connsiteY6" fmla="*/ 504884 h 1414872"/>
                <a:gd name="connsiteX7" fmla="*/ 1484 w 1012743"/>
                <a:gd name="connsiteY7" fmla="*/ 550782 h 1414872"/>
                <a:gd name="connsiteX8" fmla="*/ 47386 w 1012743"/>
                <a:gd name="connsiteY8" fmla="*/ 535483 h 1414872"/>
                <a:gd name="connsiteX9" fmla="*/ 154490 w 1012743"/>
                <a:gd name="connsiteY9" fmla="*/ 489584 h 1414872"/>
                <a:gd name="connsiteX10" fmla="*/ 276894 w 1012743"/>
                <a:gd name="connsiteY10" fmla="*/ 428386 h 1414872"/>
                <a:gd name="connsiteX11" fmla="*/ 368697 w 1012743"/>
                <a:gd name="connsiteY11" fmla="*/ 367188 h 1414872"/>
                <a:gd name="connsiteX12" fmla="*/ 353397 w 1012743"/>
                <a:gd name="connsiteY12" fmla="*/ 734376 h 1414872"/>
                <a:gd name="connsiteX13" fmla="*/ 338096 w 1012743"/>
                <a:gd name="connsiteY13" fmla="*/ 795574 h 1414872"/>
                <a:gd name="connsiteX14" fmla="*/ 322796 w 1012743"/>
                <a:gd name="connsiteY14" fmla="*/ 948569 h 1414872"/>
                <a:gd name="connsiteX15" fmla="*/ 353397 w 1012743"/>
                <a:gd name="connsiteY15" fmla="*/ 1285158 h 1414872"/>
                <a:gd name="connsiteX16" fmla="*/ 368697 w 1012743"/>
                <a:gd name="connsiteY16" fmla="*/ 1101564 h 1414872"/>
                <a:gd name="connsiteX17" fmla="*/ 475801 w 1012743"/>
                <a:gd name="connsiteY17" fmla="*/ 1070965 h 1414872"/>
                <a:gd name="connsiteX18" fmla="*/ 644108 w 1012743"/>
                <a:gd name="connsiteY18" fmla="*/ 1086265 h 1414872"/>
                <a:gd name="connsiteX19" fmla="*/ 659408 w 1012743"/>
                <a:gd name="connsiteY19" fmla="*/ 1162762 h 1414872"/>
                <a:gd name="connsiteX20" fmla="*/ 690009 w 1012743"/>
                <a:gd name="connsiteY20" fmla="*/ 1346356 h 1414872"/>
                <a:gd name="connsiteX21" fmla="*/ 705310 w 1012743"/>
                <a:gd name="connsiteY21" fmla="*/ 1269859 h 1414872"/>
                <a:gd name="connsiteX22" fmla="*/ 720610 w 1012743"/>
                <a:gd name="connsiteY22" fmla="*/ 351889 h 1414872"/>
                <a:gd name="connsiteX23" fmla="*/ 781813 w 1012743"/>
                <a:gd name="connsiteY23" fmla="*/ 382488 h 1414872"/>
                <a:gd name="connsiteX24" fmla="*/ 919518 w 1012743"/>
                <a:gd name="connsiteY24" fmla="*/ 489584 h 1414872"/>
                <a:gd name="connsiteX25" fmla="*/ 996021 w 1012743"/>
                <a:gd name="connsiteY25" fmla="*/ 550782 h 1414872"/>
                <a:gd name="connsiteX26" fmla="*/ 996021 w 1012743"/>
                <a:gd name="connsiteY26" fmla="*/ 413087 h 1414872"/>
                <a:gd name="connsiteX27" fmla="*/ 919518 w 1012743"/>
                <a:gd name="connsiteY27" fmla="*/ 244792 h 1414872"/>
                <a:gd name="connsiteX28" fmla="*/ 858315 w 1012743"/>
                <a:gd name="connsiteY28" fmla="*/ 152995 h 1414872"/>
                <a:gd name="connsiteX29" fmla="*/ 827714 w 1012743"/>
                <a:gd name="connsiteY29" fmla="*/ 61198 h 1414872"/>
                <a:gd name="connsiteX30" fmla="*/ 674709 w 1012743"/>
                <a:gd name="connsiteY30" fmla="*/ 30599 h 1414872"/>
                <a:gd name="connsiteX31" fmla="*/ 613506 w 1012743"/>
                <a:gd name="connsiteY31" fmla="*/ 15300 h 1414872"/>
                <a:gd name="connsiteX32" fmla="*/ 506402 w 1012743"/>
                <a:gd name="connsiteY32" fmla="*/ 0 h 1414872"/>
                <a:gd name="connsiteX33" fmla="*/ 307495 w 1012743"/>
                <a:gd name="connsiteY33" fmla="*/ 30599 h 141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12743" h="1414872">
                  <a:moveTo>
                    <a:pt x="307495" y="30599"/>
                  </a:moveTo>
                  <a:cubicBezTo>
                    <a:pt x="266694" y="58648"/>
                    <a:pt x="276894" y="122396"/>
                    <a:pt x="261593" y="168295"/>
                  </a:cubicBezTo>
                  <a:cubicBezTo>
                    <a:pt x="256493" y="183594"/>
                    <a:pt x="257697" y="202790"/>
                    <a:pt x="246293" y="214193"/>
                  </a:cubicBezTo>
                  <a:lnTo>
                    <a:pt x="154490" y="305990"/>
                  </a:lnTo>
                  <a:cubicBezTo>
                    <a:pt x="118107" y="415129"/>
                    <a:pt x="169697" y="283179"/>
                    <a:pt x="93287" y="397787"/>
                  </a:cubicBezTo>
                  <a:cubicBezTo>
                    <a:pt x="84341" y="411205"/>
                    <a:pt x="85989" y="429684"/>
                    <a:pt x="77987" y="443686"/>
                  </a:cubicBezTo>
                  <a:cubicBezTo>
                    <a:pt x="65335" y="465826"/>
                    <a:pt x="46907" y="484134"/>
                    <a:pt x="32085" y="504884"/>
                  </a:cubicBezTo>
                  <a:cubicBezTo>
                    <a:pt x="21397" y="519846"/>
                    <a:pt x="-6740" y="534336"/>
                    <a:pt x="1484" y="550782"/>
                  </a:cubicBezTo>
                  <a:cubicBezTo>
                    <a:pt x="8697" y="565207"/>
                    <a:pt x="32411" y="541472"/>
                    <a:pt x="47386" y="535483"/>
                  </a:cubicBezTo>
                  <a:cubicBezTo>
                    <a:pt x="83450" y="521059"/>
                    <a:pt x="119292" y="506009"/>
                    <a:pt x="154490" y="489584"/>
                  </a:cubicBezTo>
                  <a:cubicBezTo>
                    <a:pt x="195828" y="470294"/>
                    <a:pt x="238938" y="453688"/>
                    <a:pt x="276894" y="428386"/>
                  </a:cubicBezTo>
                  <a:lnTo>
                    <a:pt x="368697" y="367188"/>
                  </a:lnTo>
                  <a:cubicBezTo>
                    <a:pt x="363597" y="489584"/>
                    <a:pt x="362125" y="612185"/>
                    <a:pt x="353397" y="734376"/>
                  </a:cubicBezTo>
                  <a:cubicBezTo>
                    <a:pt x="351899" y="755350"/>
                    <a:pt x="341070" y="774758"/>
                    <a:pt x="338096" y="795574"/>
                  </a:cubicBezTo>
                  <a:cubicBezTo>
                    <a:pt x="330847" y="846312"/>
                    <a:pt x="327896" y="897571"/>
                    <a:pt x="322796" y="948569"/>
                  </a:cubicBezTo>
                  <a:cubicBezTo>
                    <a:pt x="333082" y="1257135"/>
                    <a:pt x="320822" y="1610891"/>
                    <a:pt x="353397" y="1285158"/>
                  </a:cubicBezTo>
                  <a:cubicBezTo>
                    <a:pt x="359508" y="1224053"/>
                    <a:pt x="338228" y="1154882"/>
                    <a:pt x="368697" y="1101564"/>
                  </a:cubicBezTo>
                  <a:cubicBezTo>
                    <a:pt x="387119" y="1069327"/>
                    <a:pt x="440100" y="1081165"/>
                    <a:pt x="475801" y="1070965"/>
                  </a:cubicBezTo>
                  <a:lnTo>
                    <a:pt x="644108" y="1086265"/>
                  </a:lnTo>
                  <a:cubicBezTo>
                    <a:pt x="667367" y="1097894"/>
                    <a:pt x="655730" y="1137019"/>
                    <a:pt x="659408" y="1162762"/>
                  </a:cubicBezTo>
                  <a:cubicBezTo>
                    <a:pt x="685030" y="1342105"/>
                    <a:pt x="657122" y="1247700"/>
                    <a:pt x="690009" y="1346356"/>
                  </a:cubicBezTo>
                  <a:cubicBezTo>
                    <a:pt x="695109" y="1320857"/>
                    <a:pt x="704510" y="1295851"/>
                    <a:pt x="705310" y="1269859"/>
                  </a:cubicBezTo>
                  <a:cubicBezTo>
                    <a:pt x="714723" y="963971"/>
                    <a:pt x="694324" y="656790"/>
                    <a:pt x="720610" y="351889"/>
                  </a:cubicBezTo>
                  <a:cubicBezTo>
                    <a:pt x="722569" y="329165"/>
                    <a:pt x="762254" y="370754"/>
                    <a:pt x="781813" y="382488"/>
                  </a:cubicBezTo>
                  <a:cubicBezTo>
                    <a:pt x="947538" y="481916"/>
                    <a:pt x="814711" y="402251"/>
                    <a:pt x="919518" y="489584"/>
                  </a:cubicBezTo>
                  <a:cubicBezTo>
                    <a:pt x="1035330" y="586087"/>
                    <a:pt x="906988" y="461758"/>
                    <a:pt x="996021" y="550782"/>
                  </a:cubicBezTo>
                  <a:cubicBezTo>
                    <a:pt x="1019508" y="480325"/>
                    <a:pt x="1017095" y="511424"/>
                    <a:pt x="996021" y="413087"/>
                  </a:cubicBezTo>
                  <a:cubicBezTo>
                    <a:pt x="966690" y="276219"/>
                    <a:pt x="991803" y="317073"/>
                    <a:pt x="919518" y="244792"/>
                  </a:cubicBezTo>
                  <a:cubicBezTo>
                    <a:pt x="871563" y="52990"/>
                    <a:pt x="946369" y="293872"/>
                    <a:pt x="858315" y="152995"/>
                  </a:cubicBezTo>
                  <a:cubicBezTo>
                    <a:pt x="841219" y="125644"/>
                    <a:pt x="858313" y="71397"/>
                    <a:pt x="827714" y="61198"/>
                  </a:cubicBezTo>
                  <a:cubicBezTo>
                    <a:pt x="733449" y="29779"/>
                    <a:pt x="829422" y="58727"/>
                    <a:pt x="674709" y="30599"/>
                  </a:cubicBezTo>
                  <a:cubicBezTo>
                    <a:pt x="654019" y="26838"/>
                    <a:pt x="634196" y="19061"/>
                    <a:pt x="613506" y="15300"/>
                  </a:cubicBezTo>
                  <a:cubicBezTo>
                    <a:pt x="578024" y="8849"/>
                    <a:pt x="542103" y="5100"/>
                    <a:pt x="506402" y="0"/>
                  </a:cubicBezTo>
                  <a:cubicBezTo>
                    <a:pt x="302410" y="15691"/>
                    <a:pt x="348296" y="2550"/>
                    <a:pt x="307495" y="30599"/>
                  </a:cubicBezTo>
                  <a:close/>
                </a:path>
              </a:pathLst>
            </a:cu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Forme libre 31"/>
            <p:cNvSpPr/>
            <p:nvPr/>
          </p:nvSpPr>
          <p:spPr>
            <a:xfrm>
              <a:off x="7436074" y="4605149"/>
              <a:ext cx="703826" cy="520183"/>
            </a:xfrm>
            <a:custGeom>
              <a:avLst/>
              <a:gdLst>
                <a:gd name="connsiteX0" fmla="*/ 321312 w 703826"/>
                <a:gd name="connsiteY0" fmla="*/ 520183 h 520183"/>
                <a:gd name="connsiteX1" fmla="*/ 550821 w 703826"/>
                <a:gd name="connsiteY1" fmla="*/ 489584 h 520183"/>
                <a:gd name="connsiteX2" fmla="*/ 688526 w 703826"/>
                <a:gd name="connsiteY2" fmla="*/ 474284 h 520183"/>
                <a:gd name="connsiteX3" fmla="*/ 703826 w 703826"/>
                <a:gd name="connsiteY3" fmla="*/ 428386 h 520183"/>
                <a:gd name="connsiteX4" fmla="*/ 657925 w 703826"/>
                <a:gd name="connsiteY4" fmla="*/ 183594 h 520183"/>
                <a:gd name="connsiteX5" fmla="*/ 612023 w 703826"/>
                <a:gd name="connsiteY5" fmla="*/ 137695 h 520183"/>
                <a:gd name="connsiteX6" fmla="*/ 535520 w 703826"/>
                <a:gd name="connsiteY6" fmla="*/ 61198 h 520183"/>
                <a:gd name="connsiteX7" fmla="*/ 336613 w 703826"/>
                <a:gd name="connsiteY7" fmla="*/ 30599 h 520183"/>
                <a:gd name="connsiteX8" fmla="*/ 214208 w 703826"/>
                <a:gd name="connsiteY8" fmla="*/ 0 h 520183"/>
                <a:gd name="connsiteX9" fmla="*/ 76503 w 703826"/>
                <a:gd name="connsiteY9" fmla="*/ 15299 h 520183"/>
                <a:gd name="connsiteX10" fmla="*/ 15301 w 703826"/>
                <a:gd name="connsiteY10" fmla="*/ 152995 h 520183"/>
                <a:gd name="connsiteX11" fmla="*/ 0 w 703826"/>
                <a:gd name="connsiteY11" fmla="*/ 152995 h 52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826" h="520183">
                  <a:moveTo>
                    <a:pt x="321312" y="520183"/>
                  </a:moveTo>
                  <a:lnTo>
                    <a:pt x="550821" y="489584"/>
                  </a:lnTo>
                  <a:cubicBezTo>
                    <a:pt x="596649" y="483856"/>
                    <a:pt x="645645" y="491435"/>
                    <a:pt x="688526" y="474284"/>
                  </a:cubicBezTo>
                  <a:cubicBezTo>
                    <a:pt x="703500" y="468295"/>
                    <a:pt x="698726" y="443685"/>
                    <a:pt x="703826" y="428386"/>
                  </a:cubicBezTo>
                  <a:cubicBezTo>
                    <a:pt x="693320" y="291809"/>
                    <a:pt x="723696" y="262514"/>
                    <a:pt x="657925" y="183594"/>
                  </a:cubicBezTo>
                  <a:cubicBezTo>
                    <a:pt x="644072" y="166972"/>
                    <a:pt x="625876" y="154317"/>
                    <a:pt x="612023" y="137695"/>
                  </a:cubicBezTo>
                  <a:cubicBezTo>
                    <a:pt x="580636" y="100033"/>
                    <a:pt x="587307" y="78459"/>
                    <a:pt x="535520" y="61198"/>
                  </a:cubicBezTo>
                  <a:cubicBezTo>
                    <a:pt x="516546" y="54874"/>
                    <a:pt x="348413" y="32959"/>
                    <a:pt x="336613" y="30599"/>
                  </a:cubicBezTo>
                  <a:cubicBezTo>
                    <a:pt x="295372" y="22352"/>
                    <a:pt x="214208" y="0"/>
                    <a:pt x="214208" y="0"/>
                  </a:cubicBezTo>
                  <a:cubicBezTo>
                    <a:pt x="168306" y="5100"/>
                    <a:pt x="119907" y="-483"/>
                    <a:pt x="76503" y="15299"/>
                  </a:cubicBezTo>
                  <a:cubicBezTo>
                    <a:pt x="47744" y="25756"/>
                    <a:pt x="17103" y="152995"/>
                    <a:pt x="15301" y="152995"/>
                  </a:cubicBezTo>
                  <a:lnTo>
                    <a:pt x="0" y="152995"/>
                  </a:ln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3" name="Forme libre 32"/>
            <p:cNvSpPr/>
            <p:nvPr/>
          </p:nvSpPr>
          <p:spPr>
            <a:xfrm>
              <a:off x="7589080" y="5232428"/>
              <a:ext cx="137705" cy="719077"/>
            </a:xfrm>
            <a:custGeom>
              <a:avLst/>
              <a:gdLst>
                <a:gd name="connsiteX0" fmla="*/ 0 w 137705"/>
                <a:gd name="connsiteY0" fmla="*/ 0 h 719077"/>
                <a:gd name="connsiteX1" fmla="*/ 76503 w 137705"/>
                <a:gd name="connsiteY1" fmla="*/ 45899 h 719077"/>
                <a:gd name="connsiteX2" fmla="*/ 122405 w 137705"/>
                <a:gd name="connsiteY2" fmla="*/ 61198 h 719077"/>
                <a:gd name="connsiteX3" fmla="*/ 137705 w 137705"/>
                <a:gd name="connsiteY3" fmla="*/ 107097 h 719077"/>
                <a:gd name="connsiteX4" fmla="*/ 122405 w 137705"/>
                <a:gd name="connsiteY4" fmla="*/ 596681 h 719077"/>
                <a:gd name="connsiteX5" fmla="*/ 107104 w 137705"/>
                <a:gd name="connsiteY5" fmla="*/ 642579 h 719077"/>
                <a:gd name="connsiteX6" fmla="*/ 107104 w 137705"/>
                <a:gd name="connsiteY6" fmla="*/ 719077 h 71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05" h="719077">
                  <a:moveTo>
                    <a:pt x="0" y="0"/>
                  </a:moveTo>
                  <a:cubicBezTo>
                    <a:pt x="25501" y="15300"/>
                    <a:pt x="49904" y="32600"/>
                    <a:pt x="76503" y="45899"/>
                  </a:cubicBezTo>
                  <a:cubicBezTo>
                    <a:pt x="90929" y="53111"/>
                    <a:pt x="111000" y="49794"/>
                    <a:pt x="122405" y="61198"/>
                  </a:cubicBezTo>
                  <a:cubicBezTo>
                    <a:pt x="133809" y="72601"/>
                    <a:pt x="132605" y="91797"/>
                    <a:pt x="137705" y="107097"/>
                  </a:cubicBezTo>
                  <a:cubicBezTo>
                    <a:pt x="132605" y="270292"/>
                    <a:pt x="131720" y="433673"/>
                    <a:pt x="122405" y="596681"/>
                  </a:cubicBezTo>
                  <a:cubicBezTo>
                    <a:pt x="121485" y="612782"/>
                    <a:pt x="109105" y="626576"/>
                    <a:pt x="107104" y="642579"/>
                  </a:cubicBezTo>
                  <a:cubicBezTo>
                    <a:pt x="103941" y="667881"/>
                    <a:pt x="107104" y="693578"/>
                    <a:pt x="107104" y="719077"/>
                  </a:cubicBezTo>
                </a:path>
              </a:pathLst>
            </a:cu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pic>
        <p:nvPicPr>
          <p:cNvPr id="3" name="Image 2"/>
          <p:cNvPicPr>
            <a:picLocks noChangeAspect="1"/>
          </p:cNvPicPr>
          <p:nvPr/>
        </p:nvPicPr>
        <p:blipFill>
          <a:blip r:embed="rId2"/>
          <a:stretch>
            <a:fillRect/>
          </a:stretch>
        </p:blipFill>
        <p:spPr>
          <a:xfrm>
            <a:off x="4778686" y="5231647"/>
            <a:ext cx="587175" cy="587175"/>
          </a:xfrm>
          <a:prstGeom prst="rect">
            <a:avLst/>
          </a:prstGeom>
        </p:spPr>
      </p:pic>
      <p:grpSp>
        <p:nvGrpSpPr>
          <p:cNvPr id="35" name="Grouper 34"/>
          <p:cNvGrpSpPr/>
          <p:nvPr/>
        </p:nvGrpSpPr>
        <p:grpSpPr>
          <a:xfrm>
            <a:off x="1677727" y="2048400"/>
            <a:ext cx="1712217" cy="1602132"/>
            <a:chOff x="340900" y="1502886"/>
            <a:chExt cx="1712217" cy="1602132"/>
          </a:xfrm>
        </p:grpSpPr>
        <p:pic>
          <p:nvPicPr>
            <p:cNvPr id="34" name="Picture 6" descr="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00" y="1502886"/>
              <a:ext cx="1712217" cy="1502886"/>
            </a:xfrm>
            <a:prstGeom prst="rect">
              <a:avLst/>
            </a:prstGeom>
          </p:spPr>
        </p:pic>
        <p:sp>
          <p:nvSpPr>
            <p:cNvPr id="4" name="Rectangle 3"/>
            <p:cNvSpPr/>
            <p:nvPr/>
          </p:nvSpPr>
          <p:spPr>
            <a:xfrm>
              <a:off x="627324" y="2830406"/>
              <a:ext cx="612022" cy="2746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6" name="Ellipse 35"/>
          <p:cNvSpPr/>
          <p:nvPr/>
        </p:nvSpPr>
        <p:spPr>
          <a:xfrm>
            <a:off x="2361965" y="2610946"/>
            <a:ext cx="107104" cy="91797"/>
          </a:xfrm>
          <a:prstGeom prst="ellipse">
            <a:avLst/>
          </a:prstGeom>
          <a:solidFill>
            <a:schemeClr val="accent5">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5" name="Grouper 44"/>
          <p:cNvGrpSpPr/>
          <p:nvPr/>
        </p:nvGrpSpPr>
        <p:grpSpPr>
          <a:xfrm>
            <a:off x="2377650" y="2624389"/>
            <a:ext cx="3193755" cy="2694568"/>
            <a:chOff x="1040823" y="2078875"/>
            <a:chExt cx="3193755" cy="2694568"/>
          </a:xfrm>
        </p:grpSpPr>
        <p:cxnSp>
          <p:nvCxnSpPr>
            <p:cNvPr id="38" name="Connecteur droit 37"/>
            <p:cNvCxnSpPr>
              <a:stCxn id="36" idx="3"/>
            </p:cNvCxnSpPr>
            <p:nvPr/>
          </p:nvCxnSpPr>
          <p:spPr>
            <a:xfrm>
              <a:off x="1040823" y="2143786"/>
              <a:ext cx="1544972" cy="2629657"/>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Connecteur droit 39"/>
            <p:cNvCxnSpPr>
              <a:stCxn id="36" idx="7"/>
              <a:endCxn id="9" idx="0"/>
            </p:cNvCxnSpPr>
            <p:nvPr/>
          </p:nvCxnSpPr>
          <p:spPr>
            <a:xfrm>
              <a:off x="1116557" y="2078875"/>
              <a:ext cx="3118021" cy="404911"/>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47" name="Image 46"/>
          <p:cNvPicPr>
            <a:picLocks noChangeAspect="1"/>
          </p:cNvPicPr>
          <p:nvPr/>
        </p:nvPicPr>
        <p:blipFill>
          <a:blip r:embed="rId4"/>
          <a:stretch>
            <a:fillRect/>
          </a:stretch>
        </p:blipFill>
        <p:spPr>
          <a:xfrm>
            <a:off x="5334291" y="3787051"/>
            <a:ext cx="271742" cy="443095"/>
          </a:xfrm>
          <a:prstGeom prst="rect">
            <a:avLst/>
          </a:prstGeom>
        </p:spPr>
      </p:pic>
      <p:pic>
        <p:nvPicPr>
          <p:cNvPr id="50" name="Image 49"/>
          <p:cNvPicPr>
            <a:picLocks noChangeAspect="1"/>
          </p:cNvPicPr>
          <p:nvPr/>
        </p:nvPicPr>
        <p:blipFill>
          <a:blip r:embed="rId5"/>
          <a:stretch>
            <a:fillRect/>
          </a:stretch>
        </p:blipFill>
        <p:spPr>
          <a:xfrm>
            <a:off x="6014941" y="3827506"/>
            <a:ext cx="343866" cy="358948"/>
          </a:xfrm>
          <a:prstGeom prst="rect">
            <a:avLst/>
          </a:prstGeom>
        </p:spPr>
      </p:pic>
      <p:sp>
        <p:nvSpPr>
          <p:cNvPr id="51" name="Forme libre 50"/>
          <p:cNvSpPr/>
          <p:nvPr/>
        </p:nvSpPr>
        <p:spPr>
          <a:xfrm>
            <a:off x="4641704" y="4094998"/>
            <a:ext cx="673270" cy="458984"/>
          </a:xfrm>
          <a:custGeom>
            <a:avLst/>
            <a:gdLst>
              <a:gd name="connsiteX0" fmla="*/ 673270 w 673270"/>
              <a:gd name="connsiteY0" fmla="*/ 458984 h 458984"/>
              <a:gd name="connsiteX1" fmla="*/ 367259 w 673270"/>
              <a:gd name="connsiteY1" fmla="*/ 413086 h 458984"/>
              <a:gd name="connsiteX2" fmla="*/ 321357 w 673270"/>
              <a:gd name="connsiteY2" fmla="*/ 397786 h 458984"/>
              <a:gd name="connsiteX3" fmla="*/ 275455 w 673270"/>
              <a:gd name="connsiteY3" fmla="*/ 382487 h 458984"/>
              <a:gd name="connsiteX4" fmla="*/ 229553 w 673270"/>
              <a:gd name="connsiteY4" fmla="*/ 351888 h 458984"/>
              <a:gd name="connsiteX5" fmla="*/ 137750 w 673270"/>
              <a:gd name="connsiteY5" fmla="*/ 305990 h 458984"/>
              <a:gd name="connsiteX6" fmla="*/ 107149 w 673270"/>
              <a:gd name="connsiteY6" fmla="*/ 260091 h 458984"/>
              <a:gd name="connsiteX7" fmla="*/ 30646 w 673270"/>
              <a:gd name="connsiteY7" fmla="*/ 168294 h 458984"/>
              <a:gd name="connsiteX8" fmla="*/ 15346 w 673270"/>
              <a:gd name="connsiteY8" fmla="*/ 122396 h 458984"/>
              <a:gd name="connsiteX9" fmla="*/ 45 w 673270"/>
              <a:gd name="connsiteY9" fmla="*/ 0 h 4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270" h="458984">
                <a:moveTo>
                  <a:pt x="673270" y="458984"/>
                </a:moveTo>
                <a:cubicBezTo>
                  <a:pt x="426891" y="441387"/>
                  <a:pt x="526972" y="466321"/>
                  <a:pt x="367259" y="413086"/>
                </a:cubicBezTo>
                <a:lnTo>
                  <a:pt x="321357" y="397786"/>
                </a:lnTo>
                <a:lnTo>
                  <a:pt x="275455" y="382487"/>
                </a:lnTo>
                <a:cubicBezTo>
                  <a:pt x="260154" y="372287"/>
                  <a:pt x="246001" y="360111"/>
                  <a:pt x="229553" y="351888"/>
                </a:cubicBezTo>
                <a:cubicBezTo>
                  <a:pt x="102859" y="288546"/>
                  <a:pt x="269299" y="393683"/>
                  <a:pt x="137750" y="305990"/>
                </a:cubicBezTo>
                <a:cubicBezTo>
                  <a:pt x="127550" y="290690"/>
                  <a:pt x="118921" y="274217"/>
                  <a:pt x="107149" y="260091"/>
                </a:cubicBezTo>
                <a:cubicBezTo>
                  <a:pt x="8974" y="142290"/>
                  <a:pt x="106622" y="282252"/>
                  <a:pt x="30646" y="168294"/>
                </a:cubicBezTo>
                <a:cubicBezTo>
                  <a:pt x="25546" y="152995"/>
                  <a:pt x="18845" y="138139"/>
                  <a:pt x="15346" y="122396"/>
                </a:cubicBezTo>
                <a:cubicBezTo>
                  <a:pt x="-1632" y="46000"/>
                  <a:pt x="45" y="53248"/>
                  <a:pt x="45" y="0"/>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2" name="Forme libre 51"/>
          <p:cNvSpPr/>
          <p:nvPr/>
        </p:nvSpPr>
        <p:spPr>
          <a:xfrm>
            <a:off x="5575083" y="3559515"/>
            <a:ext cx="489619" cy="994467"/>
          </a:xfrm>
          <a:custGeom>
            <a:avLst/>
            <a:gdLst>
              <a:gd name="connsiteX0" fmla="*/ 76503 w 489619"/>
              <a:gd name="connsiteY0" fmla="*/ 841473 h 994467"/>
              <a:gd name="connsiteX1" fmla="*/ 91804 w 489619"/>
              <a:gd name="connsiteY1" fmla="*/ 764975 h 994467"/>
              <a:gd name="connsiteX2" fmla="*/ 107104 w 489619"/>
              <a:gd name="connsiteY2" fmla="*/ 719077 h 994467"/>
              <a:gd name="connsiteX3" fmla="*/ 91804 w 489619"/>
              <a:gd name="connsiteY3" fmla="*/ 428386 h 994467"/>
              <a:gd name="connsiteX4" fmla="*/ 76503 w 489619"/>
              <a:gd name="connsiteY4" fmla="*/ 382488 h 994467"/>
              <a:gd name="connsiteX5" fmla="*/ 30602 w 489619"/>
              <a:gd name="connsiteY5" fmla="*/ 351889 h 994467"/>
              <a:gd name="connsiteX6" fmla="*/ 0 w 489619"/>
              <a:gd name="connsiteY6" fmla="*/ 321290 h 994467"/>
              <a:gd name="connsiteX7" fmla="*/ 91804 w 489619"/>
              <a:gd name="connsiteY7" fmla="*/ 290691 h 994467"/>
              <a:gd name="connsiteX8" fmla="*/ 122405 w 489619"/>
              <a:gd name="connsiteY8" fmla="*/ 229493 h 994467"/>
              <a:gd name="connsiteX9" fmla="*/ 153006 w 489619"/>
              <a:gd name="connsiteY9" fmla="*/ 137696 h 994467"/>
              <a:gd name="connsiteX10" fmla="*/ 183607 w 489619"/>
              <a:gd name="connsiteY10" fmla="*/ 91797 h 994467"/>
              <a:gd name="connsiteX11" fmla="*/ 229509 w 489619"/>
              <a:gd name="connsiteY11" fmla="*/ 0 h 994467"/>
              <a:gd name="connsiteX12" fmla="*/ 244809 w 489619"/>
              <a:gd name="connsiteY12" fmla="*/ 45899 h 994467"/>
              <a:gd name="connsiteX13" fmla="*/ 260110 w 489619"/>
              <a:gd name="connsiteY13" fmla="*/ 413087 h 994467"/>
              <a:gd name="connsiteX14" fmla="*/ 351913 w 489619"/>
              <a:gd name="connsiteY14" fmla="*/ 458985 h 994467"/>
              <a:gd name="connsiteX15" fmla="*/ 382515 w 489619"/>
              <a:gd name="connsiteY15" fmla="*/ 489584 h 994467"/>
              <a:gd name="connsiteX16" fmla="*/ 459017 w 489619"/>
              <a:gd name="connsiteY16" fmla="*/ 504884 h 994467"/>
              <a:gd name="connsiteX17" fmla="*/ 428416 w 489619"/>
              <a:gd name="connsiteY17" fmla="*/ 657879 h 994467"/>
              <a:gd name="connsiteX18" fmla="*/ 474318 w 489619"/>
              <a:gd name="connsiteY18" fmla="*/ 979168 h 994467"/>
              <a:gd name="connsiteX19" fmla="*/ 489619 w 489619"/>
              <a:gd name="connsiteY19" fmla="*/ 994467 h 99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9619" h="994467">
                <a:moveTo>
                  <a:pt x="76503" y="841473"/>
                </a:moveTo>
                <a:cubicBezTo>
                  <a:pt x="81603" y="815974"/>
                  <a:pt x="85497" y="790203"/>
                  <a:pt x="91804" y="764975"/>
                </a:cubicBezTo>
                <a:cubicBezTo>
                  <a:pt x="95716" y="749330"/>
                  <a:pt x="107104" y="735204"/>
                  <a:pt x="107104" y="719077"/>
                </a:cubicBezTo>
                <a:cubicBezTo>
                  <a:pt x="107104" y="622046"/>
                  <a:pt x="100589" y="525019"/>
                  <a:pt x="91804" y="428386"/>
                </a:cubicBezTo>
                <a:cubicBezTo>
                  <a:pt x="90344" y="412325"/>
                  <a:pt x="86578" y="395081"/>
                  <a:pt x="76503" y="382488"/>
                </a:cubicBezTo>
                <a:cubicBezTo>
                  <a:pt x="65015" y="368129"/>
                  <a:pt x="44961" y="363376"/>
                  <a:pt x="30602" y="351889"/>
                </a:cubicBezTo>
                <a:cubicBezTo>
                  <a:pt x="19337" y="342878"/>
                  <a:pt x="10201" y="331490"/>
                  <a:pt x="0" y="321290"/>
                </a:cubicBezTo>
                <a:cubicBezTo>
                  <a:pt x="30601" y="311090"/>
                  <a:pt x="77378" y="319542"/>
                  <a:pt x="91804" y="290691"/>
                </a:cubicBezTo>
                <a:cubicBezTo>
                  <a:pt x="102004" y="270292"/>
                  <a:pt x="113934" y="250669"/>
                  <a:pt x="122405" y="229493"/>
                </a:cubicBezTo>
                <a:cubicBezTo>
                  <a:pt x="134385" y="199546"/>
                  <a:pt x="135114" y="164533"/>
                  <a:pt x="153006" y="137696"/>
                </a:cubicBezTo>
                <a:cubicBezTo>
                  <a:pt x="163206" y="122396"/>
                  <a:pt x="175383" y="108244"/>
                  <a:pt x="183607" y="91797"/>
                </a:cubicBezTo>
                <a:cubicBezTo>
                  <a:pt x="246955" y="-34889"/>
                  <a:pt x="141809" y="131542"/>
                  <a:pt x="229509" y="0"/>
                </a:cubicBezTo>
                <a:cubicBezTo>
                  <a:pt x="234609" y="15300"/>
                  <a:pt x="243618" y="29816"/>
                  <a:pt x="244809" y="45899"/>
                </a:cubicBezTo>
                <a:cubicBezTo>
                  <a:pt x="253859" y="168066"/>
                  <a:pt x="241481" y="292010"/>
                  <a:pt x="260110" y="413087"/>
                </a:cubicBezTo>
                <a:cubicBezTo>
                  <a:pt x="263317" y="433928"/>
                  <a:pt x="337782" y="454275"/>
                  <a:pt x="351913" y="458985"/>
                </a:cubicBezTo>
                <a:cubicBezTo>
                  <a:pt x="362114" y="469185"/>
                  <a:pt x="369256" y="483902"/>
                  <a:pt x="382515" y="489584"/>
                </a:cubicBezTo>
                <a:cubicBezTo>
                  <a:pt x="406418" y="499828"/>
                  <a:pt x="446114" y="482305"/>
                  <a:pt x="459017" y="504884"/>
                </a:cubicBezTo>
                <a:cubicBezTo>
                  <a:pt x="465542" y="516303"/>
                  <a:pt x="434104" y="635129"/>
                  <a:pt x="428416" y="657879"/>
                </a:cubicBezTo>
                <a:cubicBezTo>
                  <a:pt x="439307" y="843014"/>
                  <a:pt x="406386" y="865957"/>
                  <a:pt x="474318" y="979168"/>
                </a:cubicBezTo>
                <a:cubicBezTo>
                  <a:pt x="478029" y="985353"/>
                  <a:pt x="484519" y="989367"/>
                  <a:pt x="489619" y="994467"/>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3" name="Forme libre 52"/>
          <p:cNvSpPr/>
          <p:nvPr/>
        </p:nvSpPr>
        <p:spPr>
          <a:xfrm>
            <a:off x="5728089" y="4768175"/>
            <a:ext cx="1025138" cy="535483"/>
          </a:xfrm>
          <a:custGeom>
            <a:avLst/>
            <a:gdLst>
              <a:gd name="connsiteX0" fmla="*/ 0 w 1025138"/>
              <a:gd name="connsiteY0" fmla="*/ 0 h 535483"/>
              <a:gd name="connsiteX1" fmla="*/ 168306 w 1025138"/>
              <a:gd name="connsiteY1" fmla="*/ 91797 h 535483"/>
              <a:gd name="connsiteX2" fmla="*/ 214208 w 1025138"/>
              <a:gd name="connsiteY2" fmla="*/ 137696 h 535483"/>
              <a:gd name="connsiteX3" fmla="*/ 244809 w 1025138"/>
              <a:gd name="connsiteY3" fmla="*/ 183594 h 535483"/>
              <a:gd name="connsiteX4" fmla="*/ 382514 w 1025138"/>
              <a:gd name="connsiteY4" fmla="*/ 260092 h 535483"/>
              <a:gd name="connsiteX5" fmla="*/ 428416 w 1025138"/>
              <a:gd name="connsiteY5" fmla="*/ 229493 h 535483"/>
              <a:gd name="connsiteX6" fmla="*/ 489618 w 1025138"/>
              <a:gd name="connsiteY6" fmla="*/ 244792 h 535483"/>
              <a:gd name="connsiteX7" fmla="*/ 566121 w 1025138"/>
              <a:gd name="connsiteY7" fmla="*/ 260092 h 535483"/>
              <a:gd name="connsiteX8" fmla="*/ 627323 w 1025138"/>
              <a:gd name="connsiteY8" fmla="*/ 275391 h 535483"/>
              <a:gd name="connsiteX9" fmla="*/ 795629 w 1025138"/>
              <a:gd name="connsiteY9" fmla="*/ 305990 h 535483"/>
              <a:gd name="connsiteX10" fmla="*/ 872132 w 1025138"/>
              <a:gd name="connsiteY10" fmla="*/ 367188 h 535483"/>
              <a:gd name="connsiteX11" fmla="*/ 918034 w 1025138"/>
              <a:gd name="connsiteY11" fmla="*/ 413087 h 535483"/>
              <a:gd name="connsiteX12" fmla="*/ 933335 w 1025138"/>
              <a:gd name="connsiteY12" fmla="*/ 474285 h 535483"/>
              <a:gd name="connsiteX13" fmla="*/ 1025138 w 1025138"/>
              <a:gd name="connsiteY13" fmla="*/ 535483 h 5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5138" h="535483">
                <a:moveTo>
                  <a:pt x="0" y="0"/>
                </a:moveTo>
                <a:cubicBezTo>
                  <a:pt x="63081" y="25230"/>
                  <a:pt x="117348" y="40842"/>
                  <a:pt x="168306" y="91797"/>
                </a:cubicBezTo>
                <a:cubicBezTo>
                  <a:pt x="183607" y="107097"/>
                  <a:pt x="200355" y="121074"/>
                  <a:pt x="214208" y="137696"/>
                </a:cubicBezTo>
                <a:cubicBezTo>
                  <a:pt x="225980" y="151822"/>
                  <a:pt x="230970" y="171486"/>
                  <a:pt x="244809" y="183594"/>
                </a:cubicBezTo>
                <a:cubicBezTo>
                  <a:pt x="309561" y="240247"/>
                  <a:pt x="319471" y="239078"/>
                  <a:pt x="382514" y="260092"/>
                </a:cubicBezTo>
                <a:cubicBezTo>
                  <a:pt x="397815" y="249892"/>
                  <a:pt x="410212" y="232093"/>
                  <a:pt x="428416" y="229493"/>
                </a:cubicBezTo>
                <a:cubicBezTo>
                  <a:pt x="449233" y="226519"/>
                  <a:pt x="469090" y="240231"/>
                  <a:pt x="489618" y="244792"/>
                </a:cubicBezTo>
                <a:cubicBezTo>
                  <a:pt x="515005" y="250433"/>
                  <a:pt x="540734" y="254451"/>
                  <a:pt x="566121" y="260092"/>
                </a:cubicBezTo>
                <a:cubicBezTo>
                  <a:pt x="586649" y="264653"/>
                  <a:pt x="606795" y="270830"/>
                  <a:pt x="627323" y="275391"/>
                </a:cubicBezTo>
                <a:cubicBezTo>
                  <a:pt x="691492" y="289650"/>
                  <a:pt x="729176" y="294916"/>
                  <a:pt x="795629" y="305990"/>
                </a:cubicBezTo>
                <a:cubicBezTo>
                  <a:pt x="884668" y="395020"/>
                  <a:pt x="756312" y="270677"/>
                  <a:pt x="872132" y="367188"/>
                </a:cubicBezTo>
                <a:cubicBezTo>
                  <a:pt x="888755" y="381040"/>
                  <a:pt x="902733" y="397787"/>
                  <a:pt x="918034" y="413087"/>
                </a:cubicBezTo>
                <a:cubicBezTo>
                  <a:pt x="923134" y="433486"/>
                  <a:pt x="919488" y="458461"/>
                  <a:pt x="933335" y="474285"/>
                </a:cubicBezTo>
                <a:cubicBezTo>
                  <a:pt x="957554" y="501962"/>
                  <a:pt x="1025138" y="535483"/>
                  <a:pt x="1025138" y="535483"/>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48" name="Image 47"/>
          <p:cNvPicPr>
            <a:picLocks noChangeAspect="1"/>
          </p:cNvPicPr>
          <p:nvPr/>
        </p:nvPicPr>
        <p:blipFill>
          <a:blip r:embed="rId6"/>
          <a:stretch>
            <a:fillRect/>
          </a:stretch>
        </p:blipFill>
        <p:spPr>
          <a:xfrm>
            <a:off x="5900641" y="4431748"/>
            <a:ext cx="844844" cy="647714"/>
          </a:xfrm>
          <a:prstGeom prst="rect">
            <a:avLst/>
          </a:prstGeom>
        </p:spPr>
      </p:pic>
      <p:grpSp>
        <p:nvGrpSpPr>
          <p:cNvPr id="12" name="Grouper 11"/>
          <p:cNvGrpSpPr/>
          <p:nvPr/>
        </p:nvGrpSpPr>
        <p:grpSpPr>
          <a:xfrm>
            <a:off x="5319958" y="4332723"/>
            <a:ext cx="494590" cy="551933"/>
            <a:chOff x="7157246" y="1934742"/>
            <a:chExt cx="569541" cy="635574"/>
          </a:xfrm>
        </p:grpSpPr>
        <p:sp>
          <p:nvSpPr>
            <p:cNvPr id="19" name="Rectangle 18"/>
            <p:cNvSpPr/>
            <p:nvPr/>
          </p:nvSpPr>
          <p:spPr>
            <a:xfrm>
              <a:off x="7237167" y="2157229"/>
              <a:ext cx="413115" cy="4130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Triangle isocèle 19"/>
            <p:cNvSpPr/>
            <p:nvPr/>
          </p:nvSpPr>
          <p:spPr>
            <a:xfrm>
              <a:off x="7157246" y="1934742"/>
              <a:ext cx="569541" cy="29683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7340858" y="22468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7493258" y="2399272"/>
              <a:ext cx="45719" cy="1398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54" name="Forme libre 53"/>
          <p:cNvSpPr/>
          <p:nvPr/>
        </p:nvSpPr>
        <p:spPr>
          <a:xfrm>
            <a:off x="4626448" y="4829373"/>
            <a:ext cx="734428" cy="229519"/>
          </a:xfrm>
          <a:custGeom>
            <a:avLst/>
            <a:gdLst>
              <a:gd name="connsiteX0" fmla="*/ 734428 w 734428"/>
              <a:gd name="connsiteY0" fmla="*/ 0 h 229519"/>
              <a:gd name="connsiteX1" fmla="*/ 581422 w 734428"/>
              <a:gd name="connsiteY1" fmla="*/ 91797 h 229519"/>
              <a:gd name="connsiteX2" fmla="*/ 550821 w 734428"/>
              <a:gd name="connsiteY2" fmla="*/ 137696 h 229519"/>
              <a:gd name="connsiteX3" fmla="*/ 474318 w 734428"/>
              <a:gd name="connsiteY3" fmla="*/ 152995 h 229519"/>
              <a:gd name="connsiteX4" fmla="*/ 336613 w 734428"/>
              <a:gd name="connsiteY4" fmla="*/ 198894 h 229519"/>
              <a:gd name="connsiteX5" fmla="*/ 290711 w 734428"/>
              <a:gd name="connsiteY5" fmla="*/ 214193 h 229519"/>
              <a:gd name="connsiteX6" fmla="*/ 0 w 734428"/>
              <a:gd name="connsiteY6" fmla="*/ 229493 h 22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428" h="229519">
                <a:moveTo>
                  <a:pt x="734428" y="0"/>
                </a:moveTo>
                <a:cubicBezTo>
                  <a:pt x="683426" y="30599"/>
                  <a:pt x="614415" y="42310"/>
                  <a:pt x="581422" y="91797"/>
                </a:cubicBezTo>
                <a:cubicBezTo>
                  <a:pt x="571222" y="107097"/>
                  <a:pt x="566787" y="128573"/>
                  <a:pt x="550821" y="137696"/>
                </a:cubicBezTo>
                <a:cubicBezTo>
                  <a:pt x="528241" y="150598"/>
                  <a:pt x="499819" y="147895"/>
                  <a:pt x="474318" y="152995"/>
                </a:cubicBezTo>
                <a:cubicBezTo>
                  <a:pt x="342444" y="205741"/>
                  <a:pt x="451905" y="165956"/>
                  <a:pt x="336613" y="198894"/>
                </a:cubicBezTo>
                <a:cubicBezTo>
                  <a:pt x="321105" y="203324"/>
                  <a:pt x="306741" y="212412"/>
                  <a:pt x="290711" y="214193"/>
                </a:cubicBezTo>
                <a:cubicBezTo>
                  <a:pt x="140788" y="230850"/>
                  <a:pt x="111283" y="229493"/>
                  <a:pt x="0" y="229493"/>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5" name="Forme libre 54"/>
          <p:cNvSpPr/>
          <p:nvPr/>
        </p:nvSpPr>
        <p:spPr>
          <a:xfrm>
            <a:off x="4975063" y="4905871"/>
            <a:ext cx="477616" cy="474284"/>
          </a:xfrm>
          <a:custGeom>
            <a:avLst/>
            <a:gdLst>
              <a:gd name="connsiteX0" fmla="*/ 477616 w 477616"/>
              <a:gd name="connsiteY0" fmla="*/ 0 h 474284"/>
              <a:gd name="connsiteX1" fmla="*/ 339911 w 477616"/>
              <a:gd name="connsiteY1" fmla="*/ 107096 h 474284"/>
              <a:gd name="connsiteX2" fmla="*/ 294009 w 477616"/>
              <a:gd name="connsiteY2" fmla="*/ 137695 h 474284"/>
              <a:gd name="connsiteX3" fmla="*/ 232807 w 477616"/>
              <a:gd name="connsiteY3" fmla="*/ 198893 h 474284"/>
              <a:gd name="connsiteX4" fmla="*/ 186905 w 477616"/>
              <a:gd name="connsiteY4" fmla="*/ 229492 h 474284"/>
              <a:gd name="connsiteX5" fmla="*/ 141003 w 477616"/>
              <a:gd name="connsiteY5" fmla="*/ 275391 h 474284"/>
              <a:gd name="connsiteX6" fmla="*/ 49200 w 477616"/>
              <a:gd name="connsiteY6" fmla="*/ 305990 h 474284"/>
              <a:gd name="connsiteX7" fmla="*/ 33900 w 477616"/>
              <a:gd name="connsiteY7" fmla="*/ 351888 h 474284"/>
              <a:gd name="connsiteX8" fmla="*/ 3298 w 477616"/>
              <a:gd name="connsiteY8" fmla="*/ 382487 h 474284"/>
              <a:gd name="connsiteX9" fmla="*/ 3298 w 477616"/>
              <a:gd name="connsiteY9" fmla="*/ 474284 h 47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616" h="474284">
                <a:moveTo>
                  <a:pt x="477616" y="0"/>
                </a:moveTo>
                <a:cubicBezTo>
                  <a:pt x="431714" y="35699"/>
                  <a:pt x="388295" y="74842"/>
                  <a:pt x="339911" y="107096"/>
                </a:cubicBezTo>
                <a:cubicBezTo>
                  <a:pt x="324610" y="117296"/>
                  <a:pt x="307971" y="125728"/>
                  <a:pt x="294009" y="137695"/>
                </a:cubicBezTo>
                <a:cubicBezTo>
                  <a:pt x="272104" y="156470"/>
                  <a:pt x="254712" y="180118"/>
                  <a:pt x="232807" y="198893"/>
                </a:cubicBezTo>
                <a:cubicBezTo>
                  <a:pt x="218845" y="210860"/>
                  <a:pt x="201032" y="217720"/>
                  <a:pt x="186905" y="229492"/>
                </a:cubicBezTo>
                <a:cubicBezTo>
                  <a:pt x="170282" y="243344"/>
                  <a:pt x="159918" y="264883"/>
                  <a:pt x="141003" y="275391"/>
                </a:cubicBezTo>
                <a:cubicBezTo>
                  <a:pt x="112806" y="291055"/>
                  <a:pt x="49200" y="305990"/>
                  <a:pt x="49200" y="305990"/>
                </a:cubicBezTo>
                <a:cubicBezTo>
                  <a:pt x="44100" y="321289"/>
                  <a:pt x="42198" y="338060"/>
                  <a:pt x="33900" y="351888"/>
                </a:cubicBezTo>
                <a:cubicBezTo>
                  <a:pt x="26478" y="364257"/>
                  <a:pt x="6797" y="368493"/>
                  <a:pt x="3298" y="382487"/>
                </a:cubicBezTo>
                <a:cubicBezTo>
                  <a:pt x="-4124" y="412172"/>
                  <a:pt x="3298" y="443685"/>
                  <a:pt x="3298" y="474284"/>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6" name="Forme libre 55"/>
          <p:cNvSpPr/>
          <p:nvPr/>
        </p:nvSpPr>
        <p:spPr>
          <a:xfrm>
            <a:off x="5146668" y="5395455"/>
            <a:ext cx="1637160" cy="462933"/>
          </a:xfrm>
          <a:custGeom>
            <a:avLst/>
            <a:gdLst>
              <a:gd name="connsiteX0" fmla="*/ 0 w 1637160"/>
              <a:gd name="connsiteY0" fmla="*/ 428386 h 462933"/>
              <a:gd name="connsiteX1" fmla="*/ 612022 w 1637160"/>
              <a:gd name="connsiteY1" fmla="*/ 443685 h 462933"/>
              <a:gd name="connsiteX2" fmla="*/ 657924 w 1637160"/>
              <a:gd name="connsiteY2" fmla="*/ 413086 h 462933"/>
              <a:gd name="connsiteX3" fmla="*/ 703826 w 1637160"/>
              <a:gd name="connsiteY3" fmla="*/ 321289 h 462933"/>
              <a:gd name="connsiteX4" fmla="*/ 719126 w 1637160"/>
              <a:gd name="connsiteY4" fmla="*/ 260091 h 462933"/>
              <a:gd name="connsiteX5" fmla="*/ 765028 w 1637160"/>
              <a:gd name="connsiteY5" fmla="*/ 290690 h 462933"/>
              <a:gd name="connsiteX6" fmla="*/ 856831 w 1637160"/>
              <a:gd name="connsiteY6" fmla="*/ 321289 h 462933"/>
              <a:gd name="connsiteX7" fmla="*/ 1193444 w 1637160"/>
              <a:gd name="connsiteY7" fmla="*/ 305990 h 462933"/>
              <a:gd name="connsiteX8" fmla="*/ 1300548 w 1637160"/>
              <a:gd name="connsiteY8" fmla="*/ 275391 h 462933"/>
              <a:gd name="connsiteX9" fmla="*/ 1407652 w 1637160"/>
              <a:gd name="connsiteY9" fmla="*/ 183594 h 462933"/>
              <a:gd name="connsiteX10" fmla="*/ 1453553 w 1637160"/>
              <a:gd name="connsiteY10" fmla="*/ 168294 h 462933"/>
              <a:gd name="connsiteX11" fmla="*/ 1575958 w 1637160"/>
              <a:gd name="connsiteY11" fmla="*/ 61198 h 462933"/>
              <a:gd name="connsiteX12" fmla="*/ 1637160 w 1637160"/>
              <a:gd name="connsiteY12" fmla="*/ 0 h 46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7160" h="462933">
                <a:moveTo>
                  <a:pt x="0" y="428386"/>
                </a:moveTo>
                <a:cubicBezTo>
                  <a:pt x="324558" y="482476"/>
                  <a:pt x="121599" y="461199"/>
                  <a:pt x="612022" y="443685"/>
                </a:cubicBezTo>
                <a:cubicBezTo>
                  <a:pt x="627323" y="433485"/>
                  <a:pt x="644921" y="426088"/>
                  <a:pt x="657924" y="413086"/>
                </a:cubicBezTo>
                <a:cubicBezTo>
                  <a:pt x="684746" y="386266"/>
                  <a:pt x="693871" y="356131"/>
                  <a:pt x="703826" y="321289"/>
                </a:cubicBezTo>
                <a:cubicBezTo>
                  <a:pt x="709603" y="301071"/>
                  <a:pt x="714026" y="280490"/>
                  <a:pt x="719126" y="260091"/>
                </a:cubicBezTo>
                <a:cubicBezTo>
                  <a:pt x="734427" y="270291"/>
                  <a:pt x="748224" y="283222"/>
                  <a:pt x="765028" y="290690"/>
                </a:cubicBezTo>
                <a:cubicBezTo>
                  <a:pt x="794504" y="303790"/>
                  <a:pt x="856831" y="321289"/>
                  <a:pt x="856831" y="321289"/>
                </a:cubicBezTo>
                <a:cubicBezTo>
                  <a:pt x="969035" y="316189"/>
                  <a:pt x="1081455" y="314604"/>
                  <a:pt x="1193444" y="305990"/>
                </a:cubicBezTo>
                <a:cubicBezTo>
                  <a:pt x="1218414" y="304069"/>
                  <a:pt x="1274485" y="284078"/>
                  <a:pt x="1300548" y="275391"/>
                </a:cubicBezTo>
                <a:cubicBezTo>
                  <a:pt x="1336727" y="239214"/>
                  <a:pt x="1361847" y="209766"/>
                  <a:pt x="1407652" y="183594"/>
                </a:cubicBezTo>
                <a:cubicBezTo>
                  <a:pt x="1421655" y="175593"/>
                  <a:pt x="1438253" y="173394"/>
                  <a:pt x="1453553" y="168294"/>
                </a:cubicBezTo>
                <a:cubicBezTo>
                  <a:pt x="1526421" y="59001"/>
                  <a:pt x="1479077" y="85416"/>
                  <a:pt x="1575958" y="61198"/>
                </a:cubicBezTo>
                <a:cubicBezTo>
                  <a:pt x="1612885" y="5810"/>
                  <a:pt x="1590112" y="23522"/>
                  <a:pt x="1637160" y="0"/>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7" name="Forme libre 56"/>
          <p:cNvSpPr/>
          <p:nvPr/>
        </p:nvSpPr>
        <p:spPr>
          <a:xfrm>
            <a:off x="5513607" y="4951769"/>
            <a:ext cx="46176" cy="305990"/>
          </a:xfrm>
          <a:custGeom>
            <a:avLst/>
            <a:gdLst>
              <a:gd name="connsiteX0" fmla="*/ 46176 w 46176"/>
              <a:gd name="connsiteY0" fmla="*/ 0 h 305990"/>
              <a:gd name="connsiteX1" fmla="*/ 30875 w 46176"/>
              <a:gd name="connsiteY1" fmla="*/ 76498 h 305990"/>
              <a:gd name="connsiteX2" fmla="*/ 15575 w 46176"/>
              <a:gd name="connsiteY2" fmla="*/ 122396 h 305990"/>
              <a:gd name="connsiteX3" fmla="*/ 274 w 46176"/>
              <a:gd name="connsiteY3" fmla="*/ 305990 h 305990"/>
            </a:gdLst>
            <a:ahLst/>
            <a:cxnLst>
              <a:cxn ang="0">
                <a:pos x="connsiteX0" y="connsiteY0"/>
              </a:cxn>
              <a:cxn ang="0">
                <a:pos x="connsiteX1" y="connsiteY1"/>
              </a:cxn>
              <a:cxn ang="0">
                <a:pos x="connsiteX2" y="connsiteY2"/>
              </a:cxn>
              <a:cxn ang="0">
                <a:pos x="connsiteX3" y="connsiteY3"/>
              </a:cxn>
            </a:cxnLst>
            <a:rect l="l" t="t" r="r" b="b"/>
            <a:pathLst>
              <a:path w="46176" h="305990">
                <a:moveTo>
                  <a:pt x="46176" y="0"/>
                </a:moveTo>
                <a:cubicBezTo>
                  <a:pt x="41076" y="25499"/>
                  <a:pt x="37182" y="51270"/>
                  <a:pt x="30875" y="76498"/>
                </a:cubicBezTo>
                <a:cubicBezTo>
                  <a:pt x="26963" y="92143"/>
                  <a:pt x="18738" y="106582"/>
                  <a:pt x="15575" y="122396"/>
                </a:cubicBezTo>
                <a:cubicBezTo>
                  <a:pt x="-3332" y="216927"/>
                  <a:pt x="274" y="220166"/>
                  <a:pt x="274" y="305990"/>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59" name="Image 58"/>
          <p:cNvPicPr>
            <a:picLocks noChangeAspect="1"/>
          </p:cNvPicPr>
          <p:nvPr/>
        </p:nvPicPr>
        <p:blipFill>
          <a:blip r:embed="rId7"/>
          <a:stretch>
            <a:fillRect/>
          </a:stretch>
        </p:blipFill>
        <p:spPr>
          <a:xfrm>
            <a:off x="498532" y="5817300"/>
            <a:ext cx="541695" cy="541695"/>
          </a:xfrm>
          <a:prstGeom prst="rect">
            <a:avLst/>
          </a:prstGeom>
        </p:spPr>
      </p:pic>
      <p:sp>
        <p:nvSpPr>
          <p:cNvPr id="67" name="ZoneTexte 66"/>
          <p:cNvSpPr txBox="1"/>
          <p:nvPr/>
        </p:nvSpPr>
        <p:spPr>
          <a:xfrm>
            <a:off x="5028751" y="1752600"/>
            <a:ext cx="2071901" cy="369332"/>
          </a:xfrm>
          <a:prstGeom prst="rect">
            <a:avLst/>
          </a:prstGeom>
          <a:noFill/>
        </p:spPr>
        <p:txBody>
          <a:bodyPr wrap="none" rtlCol="0">
            <a:spAutoFit/>
          </a:bodyPr>
          <a:lstStyle/>
          <a:p>
            <a:r>
              <a:rPr lang="fr-FR" dirty="0" smtClean="0"/>
              <a:t>Mixité fonctionnelle</a:t>
            </a:r>
            <a:endParaRPr lang="fr-FR" dirty="0"/>
          </a:p>
        </p:txBody>
      </p:sp>
      <p:sp>
        <p:nvSpPr>
          <p:cNvPr id="68" name="ZoneTexte 67"/>
          <p:cNvSpPr txBox="1"/>
          <p:nvPr/>
        </p:nvSpPr>
        <p:spPr>
          <a:xfrm>
            <a:off x="3438965" y="2160418"/>
            <a:ext cx="2507192" cy="369332"/>
          </a:xfrm>
          <a:prstGeom prst="rect">
            <a:avLst/>
          </a:prstGeom>
          <a:noFill/>
        </p:spPr>
        <p:txBody>
          <a:bodyPr wrap="none" rtlCol="0">
            <a:spAutoFit/>
          </a:bodyPr>
          <a:lstStyle/>
          <a:p>
            <a:r>
              <a:rPr lang="fr-FR" dirty="0" smtClean="0"/>
              <a:t>Dans un espace restreint</a:t>
            </a:r>
            <a:endParaRPr lang="fr-FR" dirty="0"/>
          </a:p>
        </p:txBody>
      </p:sp>
      <p:sp>
        <p:nvSpPr>
          <p:cNvPr id="69" name="Arc 68"/>
          <p:cNvSpPr/>
          <p:nvPr/>
        </p:nvSpPr>
        <p:spPr>
          <a:xfrm rot="7474988">
            <a:off x="2118191" y="842134"/>
            <a:ext cx="2004374" cy="2174002"/>
          </a:xfrm>
          <a:prstGeom prst="arc">
            <a:avLst/>
          </a:prstGeom>
          <a:ln w="3175"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0" name="Arc 69"/>
          <p:cNvSpPr/>
          <p:nvPr/>
        </p:nvSpPr>
        <p:spPr>
          <a:xfrm rot="2887518">
            <a:off x="4658326" y="1784390"/>
            <a:ext cx="2004374" cy="2174002"/>
          </a:xfrm>
          <a:prstGeom prst="arc">
            <a:avLst/>
          </a:prstGeom>
          <a:ln w="3175"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1" name="ZoneTexte 70"/>
          <p:cNvSpPr txBox="1"/>
          <p:nvPr/>
        </p:nvSpPr>
        <p:spPr>
          <a:xfrm>
            <a:off x="332972" y="5257759"/>
            <a:ext cx="1492716" cy="369332"/>
          </a:xfrm>
          <a:prstGeom prst="rect">
            <a:avLst/>
          </a:prstGeom>
          <a:noFill/>
        </p:spPr>
        <p:txBody>
          <a:bodyPr wrap="none" rtlCol="0">
            <a:spAutoFit/>
          </a:bodyPr>
          <a:lstStyle/>
          <a:p>
            <a:r>
              <a:rPr lang="fr-FR" dirty="0" smtClean="0"/>
              <a:t>Marche ou TC</a:t>
            </a:r>
            <a:endParaRPr lang="fr-FR" dirty="0"/>
          </a:p>
        </p:txBody>
      </p:sp>
      <p:sp>
        <p:nvSpPr>
          <p:cNvPr id="72" name="ZoneTexte 71"/>
          <p:cNvSpPr txBox="1"/>
          <p:nvPr/>
        </p:nvSpPr>
        <p:spPr>
          <a:xfrm>
            <a:off x="7061331" y="2823006"/>
            <a:ext cx="2082669" cy="646331"/>
          </a:xfrm>
          <a:prstGeom prst="rect">
            <a:avLst/>
          </a:prstGeom>
          <a:noFill/>
        </p:spPr>
        <p:txBody>
          <a:bodyPr wrap="square" rtlCol="0">
            <a:spAutoFit/>
          </a:bodyPr>
          <a:lstStyle/>
          <a:p>
            <a:r>
              <a:rPr lang="fr-FR" dirty="0" smtClean="0"/>
              <a:t>Soutiens formels et liens de voisinage</a:t>
            </a:r>
            <a:endParaRPr lang="fr-FR" dirty="0"/>
          </a:p>
        </p:txBody>
      </p:sp>
      <p:pic>
        <p:nvPicPr>
          <p:cNvPr id="11" name="Image 10"/>
          <p:cNvPicPr>
            <a:picLocks noChangeAspect="1"/>
          </p:cNvPicPr>
          <p:nvPr/>
        </p:nvPicPr>
        <p:blipFill>
          <a:blip r:embed="rId8"/>
          <a:stretch>
            <a:fillRect/>
          </a:stretch>
        </p:blipFill>
        <p:spPr>
          <a:xfrm>
            <a:off x="5441449" y="3008189"/>
            <a:ext cx="735462" cy="735462"/>
          </a:xfrm>
          <a:prstGeom prst="rect">
            <a:avLst/>
          </a:prstGeom>
        </p:spPr>
      </p:pic>
      <p:sp>
        <p:nvSpPr>
          <p:cNvPr id="73" name="Arc 72"/>
          <p:cNvSpPr/>
          <p:nvPr/>
        </p:nvSpPr>
        <p:spPr>
          <a:xfrm rot="6434493">
            <a:off x="5836767" y="2044592"/>
            <a:ext cx="2004374" cy="2174002"/>
          </a:xfrm>
          <a:prstGeom prst="arc">
            <a:avLst/>
          </a:prstGeom>
          <a:ln w="3175"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4" name="Arc 73"/>
          <p:cNvSpPr/>
          <p:nvPr/>
        </p:nvSpPr>
        <p:spPr>
          <a:xfrm rot="6434493">
            <a:off x="5404342" y="2590936"/>
            <a:ext cx="684799" cy="2412191"/>
          </a:xfrm>
          <a:prstGeom prst="arc">
            <a:avLst/>
          </a:prstGeom>
          <a:ln w="3175"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5" name="ZoneTexte 74"/>
          <p:cNvSpPr txBox="1"/>
          <p:nvPr/>
        </p:nvSpPr>
        <p:spPr>
          <a:xfrm>
            <a:off x="928200" y="4041602"/>
            <a:ext cx="1819428" cy="369332"/>
          </a:xfrm>
          <a:prstGeom prst="rect">
            <a:avLst/>
          </a:prstGeom>
          <a:noFill/>
        </p:spPr>
        <p:txBody>
          <a:bodyPr wrap="none" rtlCol="0">
            <a:spAutoFit/>
          </a:bodyPr>
          <a:lstStyle/>
          <a:p>
            <a:r>
              <a:rPr lang="fr-FR" dirty="0" smtClean="0"/>
              <a:t>Hôpital + 1è ligne</a:t>
            </a:r>
            <a:endParaRPr lang="fr-FR" dirty="0"/>
          </a:p>
        </p:txBody>
      </p:sp>
      <p:sp>
        <p:nvSpPr>
          <p:cNvPr id="76" name="Arc 75"/>
          <p:cNvSpPr/>
          <p:nvPr/>
        </p:nvSpPr>
        <p:spPr>
          <a:xfrm rot="7474988">
            <a:off x="2349233" y="2464285"/>
            <a:ext cx="2004374" cy="2174002"/>
          </a:xfrm>
          <a:prstGeom prst="arc">
            <a:avLst/>
          </a:prstGeom>
          <a:ln w="3175"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80" name="Grouper 79"/>
          <p:cNvGrpSpPr/>
          <p:nvPr/>
        </p:nvGrpSpPr>
        <p:grpSpPr>
          <a:xfrm>
            <a:off x="1329652" y="5892207"/>
            <a:ext cx="496789" cy="680585"/>
            <a:chOff x="1329652" y="5892207"/>
            <a:chExt cx="496789" cy="680585"/>
          </a:xfrm>
        </p:grpSpPr>
        <p:grpSp>
          <p:nvGrpSpPr>
            <p:cNvPr id="60" name="Grouper 59"/>
            <p:cNvGrpSpPr/>
            <p:nvPr/>
          </p:nvGrpSpPr>
          <p:grpSpPr>
            <a:xfrm>
              <a:off x="1329652" y="5892207"/>
              <a:ext cx="388752" cy="680585"/>
              <a:chOff x="1754962" y="4283429"/>
              <a:chExt cx="510128" cy="893077"/>
            </a:xfrm>
          </p:grpSpPr>
          <p:sp>
            <p:nvSpPr>
              <p:cNvPr id="61" name="Forme libre 60"/>
              <p:cNvSpPr/>
              <p:nvPr/>
            </p:nvSpPr>
            <p:spPr>
              <a:xfrm>
                <a:off x="1820767" y="4758144"/>
                <a:ext cx="153006" cy="418362"/>
              </a:xfrm>
              <a:custGeom>
                <a:avLst/>
                <a:gdLst>
                  <a:gd name="connsiteX0" fmla="*/ 153006 w 153006"/>
                  <a:gd name="connsiteY0" fmla="*/ 0 h 418362"/>
                  <a:gd name="connsiteX1" fmla="*/ 122405 w 153006"/>
                  <a:gd name="connsiteY1" fmla="*/ 183594 h 418362"/>
                  <a:gd name="connsiteX2" fmla="*/ 91804 w 153006"/>
                  <a:gd name="connsiteY2" fmla="*/ 229492 h 418362"/>
                  <a:gd name="connsiteX3" fmla="*/ 45902 w 153006"/>
                  <a:gd name="connsiteY3" fmla="*/ 336589 h 418362"/>
                  <a:gd name="connsiteX4" fmla="*/ 0 w 153006"/>
                  <a:gd name="connsiteY4" fmla="*/ 351888 h 418362"/>
                  <a:gd name="connsiteX5" fmla="*/ 15301 w 153006"/>
                  <a:gd name="connsiteY5" fmla="*/ 413086 h 418362"/>
                  <a:gd name="connsiteX6" fmla="*/ 76503 w 153006"/>
                  <a:gd name="connsiteY6" fmla="*/ 397787 h 418362"/>
                  <a:gd name="connsiteX7" fmla="*/ 0 w 153006"/>
                  <a:gd name="connsiteY7" fmla="*/ 367188 h 41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006" h="418362">
                    <a:moveTo>
                      <a:pt x="153006" y="0"/>
                    </a:moveTo>
                    <a:cubicBezTo>
                      <a:pt x="148159" y="43621"/>
                      <a:pt x="148036" y="132334"/>
                      <a:pt x="122405" y="183594"/>
                    </a:cubicBezTo>
                    <a:cubicBezTo>
                      <a:pt x="114181" y="200040"/>
                      <a:pt x="100028" y="213046"/>
                      <a:pt x="91804" y="229492"/>
                    </a:cubicBezTo>
                    <a:cubicBezTo>
                      <a:pt x="73516" y="266065"/>
                      <a:pt x="77739" y="304754"/>
                      <a:pt x="45902" y="336589"/>
                    </a:cubicBezTo>
                    <a:cubicBezTo>
                      <a:pt x="34497" y="347993"/>
                      <a:pt x="15301" y="346788"/>
                      <a:pt x="0" y="351888"/>
                    </a:cubicBezTo>
                    <a:cubicBezTo>
                      <a:pt x="5100" y="372287"/>
                      <a:pt x="-2730" y="402268"/>
                      <a:pt x="15301" y="413086"/>
                    </a:cubicBezTo>
                    <a:cubicBezTo>
                      <a:pt x="33333" y="423905"/>
                      <a:pt x="69853" y="417736"/>
                      <a:pt x="76503" y="397787"/>
                    </a:cubicBezTo>
                    <a:cubicBezTo>
                      <a:pt x="88589" y="361530"/>
                      <a:pt x="12115" y="367188"/>
                      <a:pt x="0" y="367188"/>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2" name="Forme libre 61"/>
              <p:cNvSpPr/>
              <p:nvPr/>
            </p:nvSpPr>
            <p:spPr>
              <a:xfrm>
                <a:off x="1973773" y="4804042"/>
                <a:ext cx="291317" cy="275391"/>
              </a:xfrm>
              <a:custGeom>
                <a:avLst/>
                <a:gdLst>
                  <a:gd name="connsiteX0" fmla="*/ 0 w 291317"/>
                  <a:gd name="connsiteY0" fmla="*/ 0 h 275391"/>
                  <a:gd name="connsiteX1" fmla="*/ 76503 w 291317"/>
                  <a:gd name="connsiteY1" fmla="*/ 61198 h 275391"/>
                  <a:gd name="connsiteX2" fmla="*/ 168306 w 291317"/>
                  <a:gd name="connsiteY2" fmla="*/ 91797 h 275391"/>
                  <a:gd name="connsiteX3" fmla="*/ 214208 w 291317"/>
                  <a:gd name="connsiteY3" fmla="*/ 122396 h 275391"/>
                  <a:gd name="connsiteX4" fmla="*/ 244809 w 291317"/>
                  <a:gd name="connsiteY4" fmla="*/ 275391 h 275391"/>
                  <a:gd name="connsiteX5" fmla="*/ 290711 w 291317"/>
                  <a:gd name="connsiteY5" fmla="*/ 260092 h 275391"/>
                  <a:gd name="connsiteX6" fmla="*/ 260109 w 291317"/>
                  <a:gd name="connsiteY6" fmla="*/ 229493 h 275391"/>
                  <a:gd name="connsiteX7" fmla="*/ 168306 w 291317"/>
                  <a:gd name="connsiteY7" fmla="*/ 214193 h 27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317" h="275391">
                    <a:moveTo>
                      <a:pt x="0" y="0"/>
                    </a:moveTo>
                    <a:cubicBezTo>
                      <a:pt x="25501" y="20399"/>
                      <a:pt x="47834" y="45561"/>
                      <a:pt x="76503" y="61198"/>
                    </a:cubicBezTo>
                    <a:cubicBezTo>
                      <a:pt x="104821" y="76643"/>
                      <a:pt x="168306" y="91797"/>
                      <a:pt x="168306" y="91797"/>
                    </a:cubicBezTo>
                    <a:cubicBezTo>
                      <a:pt x="183607" y="101997"/>
                      <a:pt x="210918" y="104304"/>
                      <a:pt x="214208" y="122396"/>
                    </a:cubicBezTo>
                    <a:cubicBezTo>
                      <a:pt x="245065" y="292100"/>
                      <a:pt x="138353" y="239910"/>
                      <a:pt x="244809" y="275391"/>
                    </a:cubicBezTo>
                    <a:cubicBezTo>
                      <a:pt x="260110" y="270291"/>
                      <a:pt x="285611" y="275392"/>
                      <a:pt x="290711" y="260092"/>
                    </a:cubicBezTo>
                    <a:cubicBezTo>
                      <a:pt x="295273" y="246407"/>
                      <a:pt x="273011" y="235944"/>
                      <a:pt x="260109" y="229493"/>
                    </a:cubicBezTo>
                    <a:cubicBezTo>
                      <a:pt x="224559" y="211719"/>
                      <a:pt x="202692" y="214193"/>
                      <a:pt x="168306" y="21419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3" name="Forme libre 62"/>
              <p:cNvSpPr/>
              <p:nvPr/>
            </p:nvSpPr>
            <p:spPr>
              <a:xfrm>
                <a:off x="1958472" y="4559250"/>
                <a:ext cx="45902" cy="229493"/>
              </a:xfrm>
              <a:custGeom>
                <a:avLst/>
                <a:gdLst>
                  <a:gd name="connsiteX0" fmla="*/ 45902 w 45902"/>
                  <a:gd name="connsiteY0" fmla="*/ 0 h 229493"/>
                  <a:gd name="connsiteX1" fmla="*/ 30601 w 45902"/>
                  <a:gd name="connsiteY1" fmla="*/ 137696 h 229493"/>
                  <a:gd name="connsiteX2" fmla="*/ 0 w 45902"/>
                  <a:gd name="connsiteY2" fmla="*/ 229493 h 229493"/>
                </a:gdLst>
                <a:ahLst/>
                <a:cxnLst>
                  <a:cxn ang="0">
                    <a:pos x="connsiteX0" y="connsiteY0"/>
                  </a:cxn>
                  <a:cxn ang="0">
                    <a:pos x="connsiteX1" y="connsiteY1"/>
                  </a:cxn>
                  <a:cxn ang="0">
                    <a:pos x="connsiteX2" y="connsiteY2"/>
                  </a:cxn>
                </a:cxnLst>
                <a:rect l="l" t="t" r="r" b="b"/>
                <a:pathLst>
                  <a:path w="45902" h="229493">
                    <a:moveTo>
                      <a:pt x="45902" y="0"/>
                    </a:moveTo>
                    <a:cubicBezTo>
                      <a:pt x="40802" y="45899"/>
                      <a:pt x="39659" y="92412"/>
                      <a:pt x="30601" y="137696"/>
                    </a:cubicBezTo>
                    <a:cubicBezTo>
                      <a:pt x="24275" y="169324"/>
                      <a:pt x="0" y="229493"/>
                      <a:pt x="0" y="22949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4" name="Forme libre 63"/>
              <p:cNvSpPr/>
              <p:nvPr/>
            </p:nvSpPr>
            <p:spPr>
              <a:xfrm>
                <a:off x="1891568" y="4283429"/>
                <a:ext cx="252146" cy="291121"/>
              </a:xfrm>
              <a:custGeom>
                <a:avLst/>
                <a:gdLst>
                  <a:gd name="connsiteX0" fmla="*/ 128107 w 252146"/>
                  <a:gd name="connsiteY0" fmla="*/ 31029 h 291121"/>
                  <a:gd name="connsiteX1" fmla="*/ 21003 w 252146"/>
                  <a:gd name="connsiteY1" fmla="*/ 61628 h 291121"/>
                  <a:gd name="connsiteX2" fmla="*/ 5702 w 252146"/>
                  <a:gd name="connsiteY2" fmla="*/ 107527 h 291121"/>
                  <a:gd name="connsiteX3" fmla="*/ 66904 w 252146"/>
                  <a:gd name="connsiteY3" fmla="*/ 291121 h 291121"/>
                  <a:gd name="connsiteX4" fmla="*/ 219910 w 252146"/>
                  <a:gd name="connsiteY4" fmla="*/ 275821 h 291121"/>
                  <a:gd name="connsiteX5" fmla="*/ 250511 w 252146"/>
                  <a:gd name="connsiteY5" fmla="*/ 229923 h 291121"/>
                  <a:gd name="connsiteX6" fmla="*/ 235210 w 252146"/>
                  <a:gd name="connsiteY6" fmla="*/ 61628 h 291121"/>
                  <a:gd name="connsiteX7" fmla="*/ 189309 w 252146"/>
                  <a:gd name="connsiteY7" fmla="*/ 31029 h 291121"/>
                  <a:gd name="connsiteX8" fmla="*/ 36303 w 252146"/>
                  <a:gd name="connsiteY8" fmla="*/ 430 h 291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146" h="291121">
                    <a:moveTo>
                      <a:pt x="128107" y="31029"/>
                    </a:moveTo>
                    <a:cubicBezTo>
                      <a:pt x="92406" y="41229"/>
                      <a:pt x="52490" y="41950"/>
                      <a:pt x="21003" y="61628"/>
                    </a:cubicBezTo>
                    <a:cubicBezTo>
                      <a:pt x="7327" y="70175"/>
                      <a:pt x="5702" y="91400"/>
                      <a:pt x="5702" y="107527"/>
                    </a:cubicBezTo>
                    <a:cubicBezTo>
                      <a:pt x="5702" y="286296"/>
                      <a:pt x="-27637" y="259608"/>
                      <a:pt x="66904" y="291121"/>
                    </a:cubicBezTo>
                    <a:cubicBezTo>
                      <a:pt x="117906" y="286021"/>
                      <a:pt x="171284" y="292029"/>
                      <a:pt x="219910" y="275821"/>
                    </a:cubicBezTo>
                    <a:cubicBezTo>
                      <a:pt x="237354" y="270007"/>
                      <a:pt x="249201" y="248264"/>
                      <a:pt x="250511" y="229923"/>
                    </a:cubicBezTo>
                    <a:cubicBezTo>
                      <a:pt x="254524" y="173736"/>
                      <a:pt x="251777" y="115466"/>
                      <a:pt x="235210" y="61628"/>
                    </a:cubicBezTo>
                    <a:cubicBezTo>
                      <a:pt x="229802" y="44053"/>
                      <a:pt x="206113" y="38497"/>
                      <a:pt x="189309" y="31029"/>
                    </a:cubicBezTo>
                    <a:cubicBezTo>
                      <a:pt x="105941" y="-6021"/>
                      <a:pt x="112185" y="430"/>
                      <a:pt x="36303" y="43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5" name="Forme libre 64"/>
              <p:cNvSpPr/>
              <p:nvPr/>
            </p:nvSpPr>
            <p:spPr>
              <a:xfrm>
                <a:off x="1754962" y="4635748"/>
                <a:ext cx="218811" cy="137695"/>
              </a:xfrm>
              <a:custGeom>
                <a:avLst/>
                <a:gdLst>
                  <a:gd name="connsiteX0" fmla="*/ 218811 w 218811"/>
                  <a:gd name="connsiteY0" fmla="*/ 0 h 137695"/>
                  <a:gd name="connsiteX1" fmla="*/ 142308 w 218811"/>
                  <a:gd name="connsiteY1" fmla="*/ 30599 h 137695"/>
                  <a:gd name="connsiteX2" fmla="*/ 96406 w 218811"/>
                  <a:gd name="connsiteY2" fmla="*/ 45898 h 137695"/>
                  <a:gd name="connsiteX3" fmla="*/ 35204 w 218811"/>
                  <a:gd name="connsiteY3" fmla="*/ 91797 h 137695"/>
                  <a:gd name="connsiteX4" fmla="*/ 4603 w 218811"/>
                  <a:gd name="connsiteY4" fmla="*/ 137695 h 137695"/>
                  <a:gd name="connsiteX5" fmla="*/ 19904 w 218811"/>
                  <a:gd name="connsiteY5" fmla="*/ 91797 h 137695"/>
                  <a:gd name="connsiteX6" fmla="*/ 4603 w 218811"/>
                  <a:gd name="connsiteY6" fmla="*/ 91797 h 13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11" h="137695">
                    <a:moveTo>
                      <a:pt x="218811" y="0"/>
                    </a:moveTo>
                    <a:cubicBezTo>
                      <a:pt x="193310" y="10200"/>
                      <a:pt x="168025" y="20956"/>
                      <a:pt x="142308" y="30599"/>
                    </a:cubicBezTo>
                    <a:cubicBezTo>
                      <a:pt x="127207" y="36262"/>
                      <a:pt x="110409" y="37897"/>
                      <a:pt x="96406" y="45898"/>
                    </a:cubicBezTo>
                    <a:cubicBezTo>
                      <a:pt x="74265" y="58549"/>
                      <a:pt x="53236" y="73766"/>
                      <a:pt x="35204" y="91797"/>
                    </a:cubicBezTo>
                    <a:cubicBezTo>
                      <a:pt x="22201" y="104799"/>
                      <a:pt x="22991" y="137695"/>
                      <a:pt x="4603" y="137695"/>
                    </a:cubicBezTo>
                    <a:cubicBezTo>
                      <a:pt x="-11524" y="137695"/>
                      <a:pt x="19904" y="107924"/>
                      <a:pt x="19904" y="91797"/>
                    </a:cubicBezTo>
                    <a:cubicBezTo>
                      <a:pt x="19904" y="86697"/>
                      <a:pt x="9703" y="91797"/>
                      <a:pt x="4603" y="91797"/>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6" name="Forme libre 65"/>
              <p:cNvSpPr/>
              <p:nvPr/>
            </p:nvSpPr>
            <p:spPr>
              <a:xfrm>
                <a:off x="2004374" y="4651047"/>
                <a:ext cx="183607" cy="76498"/>
              </a:xfrm>
              <a:custGeom>
                <a:avLst/>
                <a:gdLst>
                  <a:gd name="connsiteX0" fmla="*/ 0 w 183607"/>
                  <a:gd name="connsiteY0" fmla="*/ 0 h 76498"/>
                  <a:gd name="connsiteX1" fmla="*/ 122404 w 183607"/>
                  <a:gd name="connsiteY1" fmla="*/ 76498 h 76498"/>
                  <a:gd name="connsiteX2" fmla="*/ 183607 w 183607"/>
                  <a:gd name="connsiteY2" fmla="*/ 61198 h 76498"/>
                  <a:gd name="connsiteX3" fmla="*/ 137705 w 183607"/>
                  <a:gd name="connsiteY3" fmla="*/ 30599 h 76498"/>
                </a:gdLst>
                <a:ahLst/>
                <a:cxnLst>
                  <a:cxn ang="0">
                    <a:pos x="connsiteX0" y="connsiteY0"/>
                  </a:cxn>
                  <a:cxn ang="0">
                    <a:pos x="connsiteX1" y="connsiteY1"/>
                  </a:cxn>
                  <a:cxn ang="0">
                    <a:pos x="connsiteX2" y="connsiteY2"/>
                  </a:cxn>
                  <a:cxn ang="0">
                    <a:pos x="connsiteX3" y="connsiteY3"/>
                  </a:cxn>
                </a:cxnLst>
                <a:rect l="l" t="t" r="r" b="b"/>
                <a:pathLst>
                  <a:path w="183607" h="76498">
                    <a:moveTo>
                      <a:pt x="0" y="0"/>
                    </a:moveTo>
                    <a:cubicBezTo>
                      <a:pt x="24231" y="19383"/>
                      <a:pt x="77558" y="76498"/>
                      <a:pt x="122404" y="76498"/>
                    </a:cubicBezTo>
                    <a:cubicBezTo>
                      <a:pt x="143433" y="76498"/>
                      <a:pt x="163206" y="66298"/>
                      <a:pt x="183607" y="61198"/>
                    </a:cubicBezTo>
                    <a:cubicBezTo>
                      <a:pt x="132867" y="44286"/>
                      <a:pt x="137705" y="62027"/>
                      <a:pt x="137705" y="3059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79" name="Parchemin vertical 78"/>
            <p:cNvSpPr/>
            <p:nvPr/>
          </p:nvSpPr>
          <p:spPr>
            <a:xfrm>
              <a:off x="1657200" y="6056504"/>
              <a:ext cx="169241" cy="256594"/>
            </a:xfrm>
            <a:prstGeom prst="verticalScroll">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7" name="Arc 76"/>
          <p:cNvSpPr/>
          <p:nvPr/>
        </p:nvSpPr>
        <p:spPr>
          <a:xfrm rot="19364864">
            <a:off x="3733065" y="4443104"/>
            <a:ext cx="530863" cy="1312602"/>
          </a:xfrm>
          <a:prstGeom prst="arc">
            <a:avLst/>
          </a:prstGeom>
          <a:ln w="3175"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1" name="ZoneTexte 80"/>
          <p:cNvSpPr txBox="1"/>
          <p:nvPr/>
        </p:nvSpPr>
        <p:spPr>
          <a:xfrm>
            <a:off x="2214247" y="6188058"/>
            <a:ext cx="3365173" cy="646331"/>
          </a:xfrm>
          <a:prstGeom prst="rect">
            <a:avLst/>
          </a:prstGeom>
          <a:noFill/>
        </p:spPr>
        <p:txBody>
          <a:bodyPr wrap="square" rtlCol="0">
            <a:spAutoFit/>
          </a:bodyPr>
          <a:lstStyle/>
          <a:p>
            <a:r>
              <a:rPr lang="fr-FR" dirty="0" smtClean="0"/>
              <a:t>Capacité à transmettre soi-même les informations médicales</a:t>
            </a:r>
            <a:endParaRPr lang="fr-FR" dirty="0"/>
          </a:p>
        </p:txBody>
      </p:sp>
      <p:sp>
        <p:nvSpPr>
          <p:cNvPr id="82" name="Arc 81"/>
          <p:cNvSpPr/>
          <p:nvPr/>
        </p:nvSpPr>
        <p:spPr>
          <a:xfrm rot="19500348">
            <a:off x="1727245" y="5944567"/>
            <a:ext cx="1072693" cy="1103435"/>
          </a:xfrm>
          <a:prstGeom prst="arc">
            <a:avLst/>
          </a:prstGeom>
          <a:ln w="3175"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10" name="Grouper 9"/>
          <p:cNvGrpSpPr/>
          <p:nvPr/>
        </p:nvGrpSpPr>
        <p:grpSpPr>
          <a:xfrm>
            <a:off x="4390198" y="3619934"/>
            <a:ext cx="588645" cy="505658"/>
            <a:chOff x="4238257" y="673179"/>
            <a:chExt cx="2356286" cy="2095438"/>
          </a:xfrm>
        </p:grpSpPr>
        <p:sp>
          <p:nvSpPr>
            <p:cNvPr id="23" name="Cube 22"/>
            <p:cNvSpPr/>
            <p:nvPr/>
          </p:nvSpPr>
          <p:spPr>
            <a:xfrm>
              <a:off x="4238257" y="1269266"/>
              <a:ext cx="2356286" cy="1499351"/>
            </a:xfrm>
            <a:prstGeom prst="cube">
              <a:avLst/>
            </a:prstGeom>
            <a:solidFill>
              <a:srgbClr val="EEECE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1400" b="1" dirty="0" smtClean="0">
                  <a:solidFill>
                    <a:schemeClr val="tx1"/>
                  </a:solidFill>
                  <a:latin typeface="Arial"/>
                  <a:cs typeface="Arial"/>
                </a:rPr>
                <a:t>H</a:t>
              </a:r>
              <a:endParaRPr lang="fr-FR" sz="1400" b="1" dirty="0">
                <a:solidFill>
                  <a:schemeClr val="tx1"/>
                </a:solidFill>
                <a:latin typeface="Arial"/>
                <a:cs typeface="Arial"/>
              </a:endParaRPr>
            </a:p>
          </p:txBody>
        </p:sp>
        <p:sp>
          <p:nvSpPr>
            <p:cNvPr id="24" name="Cube 23"/>
            <p:cNvSpPr/>
            <p:nvPr/>
          </p:nvSpPr>
          <p:spPr>
            <a:xfrm>
              <a:off x="4865577" y="673179"/>
              <a:ext cx="948635" cy="948568"/>
            </a:xfrm>
            <a:prstGeom prst="cube">
              <a:avLst/>
            </a:prstGeom>
            <a:solidFill>
              <a:schemeClr val="bg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4896179" y="1499349"/>
              <a:ext cx="657926" cy="183594"/>
            </a:xfrm>
            <a:prstGeom prst="rect">
              <a:avLst/>
            </a:prstGeom>
            <a:solidFill>
              <a:srgbClr val="EEECE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78" name="Picture 1" descr="Metrolab-logoT1-texte.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41" y="267548"/>
            <a:ext cx="892955" cy="940251"/>
          </a:xfrm>
          <a:prstGeom prst="rect">
            <a:avLst/>
          </a:prstGeom>
        </p:spPr>
      </p:pic>
    </p:spTree>
    <p:extLst>
      <p:ext uri="{BB962C8B-B14F-4D97-AF65-F5344CB8AC3E}">
        <p14:creationId xmlns:p14="http://schemas.microsoft.com/office/powerpoint/2010/main" val="1269503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11610</TotalTime>
  <Words>616</Words>
  <Application>Microsoft Macintosh PowerPoint</Application>
  <PresentationFormat>Présentation à l'écran (4:3)</PresentationFormat>
  <Paragraphs>116</Paragraphs>
  <Slides>17</Slides>
  <Notes>2</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17</vt:i4>
      </vt:variant>
    </vt:vector>
  </HeadingPairs>
  <TitlesOfParts>
    <vt:vector size="25" baseType="lpstr">
      <vt:lpstr>Calibri</vt:lpstr>
      <vt:lpstr>Helvetica Neue</vt:lpstr>
      <vt:lpstr>Helvetica Neue Light</vt:lpstr>
      <vt:lpstr>Helvetica Neue Thin</vt:lpstr>
      <vt:lpstr>MS PGothic</vt:lpstr>
      <vt:lpstr>Arial</vt:lpstr>
      <vt:lpstr>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1) Potentiels de mobilité des malades chroniques</vt:lpstr>
      <vt:lpstr>Compensatoire </vt:lpstr>
      <vt:lpstr>Affranchie</vt:lpstr>
      <vt:lpstr>Forcée</vt:lpstr>
      <vt:lpstr>Extra-réticulaire</vt:lpstr>
      <vt:lpstr>Présentation PowerPoint</vt:lpstr>
      <vt:lpstr>Présentation PowerPoint</vt:lpstr>
      <vt:lpstr>Présentation PowerPoint</vt:lpstr>
      <vt:lpstr>Présentation PowerPoint</vt:lpstr>
      <vt:lpstr>MERCI !</vt:lpstr>
    </vt:vector>
  </TitlesOfParts>
  <Company>ULB</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dc:title>
  <dc:creator>louise carlier</dc:creator>
  <cp:lastModifiedBy>Maguelone Vignes</cp:lastModifiedBy>
  <cp:revision>285</cp:revision>
  <dcterms:created xsi:type="dcterms:W3CDTF">2016-02-03T08:46:18Z</dcterms:created>
  <dcterms:modified xsi:type="dcterms:W3CDTF">2019-10-13T20:24:24Z</dcterms:modified>
</cp:coreProperties>
</file>