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333" r:id="rId4"/>
    <p:sldId id="325" r:id="rId5"/>
    <p:sldId id="326" r:id="rId6"/>
    <p:sldId id="304" r:id="rId7"/>
    <p:sldId id="294" r:id="rId8"/>
    <p:sldId id="284" r:id="rId9"/>
    <p:sldId id="260" r:id="rId10"/>
    <p:sldId id="264" r:id="rId11"/>
    <p:sldId id="311" r:id="rId12"/>
    <p:sldId id="327" r:id="rId13"/>
    <p:sldId id="328" r:id="rId14"/>
    <p:sldId id="323" r:id="rId15"/>
    <p:sldId id="329" r:id="rId16"/>
    <p:sldId id="331" r:id="rId17"/>
    <p:sldId id="332" r:id="rId18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718F9-C0DE-4E71-B0FA-E5165603CDCB}" type="doc">
      <dgm:prSet loTypeId="urn:microsoft.com/office/officeart/2005/8/layout/cycle4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D3117274-FC52-48BE-901B-DFD608BA5208}">
      <dgm:prSet phldrT="[Text]"/>
      <dgm:spPr/>
      <dgm:t>
        <a:bodyPr/>
        <a:lstStyle/>
        <a:p>
          <a:r>
            <a:rPr lang="en-IN" dirty="0" smtClean="0">
              <a:latin typeface="Times New Roman" pitchFamily="18" charset="0"/>
              <a:cs typeface="Times New Roman" pitchFamily="18" charset="0"/>
            </a:rPr>
            <a:t>Socio Demographic </a:t>
          </a:r>
          <a:endParaRPr lang="en-IN" dirty="0"/>
        </a:p>
      </dgm:t>
    </dgm:pt>
    <dgm:pt modelId="{ACB26350-FEE7-48CF-ADE2-38F47F464DED}" type="parTrans" cxnId="{E6BAEE8E-1902-4A11-8BC9-B5836B828520}">
      <dgm:prSet/>
      <dgm:spPr/>
      <dgm:t>
        <a:bodyPr/>
        <a:lstStyle/>
        <a:p>
          <a:endParaRPr lang="en-IN"/>
        </a:p>
      </dgm:t>
    </dgm:pt>
    <dgm:pt modelId="{3430370B-A3AF-48A5-8903-9752B94DA5F8}" type="sibTrans" cxnId="{E6BAEE8E-1902-4A11-8BC9-B5836B828520}">
      <dgm:prSet/>
      <dgm:spPr/>
      <dgm:t>
        <a:bodyPr/>
        <a:lstStyle/>
        <a:p>
          <a:endParaRPr lang="en-IN"/>
        </a:p>
      </dgm:t>
    </dgm:pt>
    <dgm:pt modelId="{44297E21-5725-46E7-A5DE-F50D7CA4DE61}">
      <dgm:prSet phldrT="[Text]"/>
      <dgm:spPr/>
      <dgm:t>
        <a:bodyPr/>
        <a:lstStyle/>
        <a:p>
          <a:r>
            <a:rPr lang="en-US" dirty="0" smtClean="0"/>
            <a:t>Operational</a:t>
          </a:r>
          <a:endParaRPr lang="en-IN" dirty="0"/>
        </a:p>
      </dgm:t>
    </dgm:pt>
    <dgm:pt modelId="{C04F3785-ACBC-4F55-8E0D-A8CDDA7DCC06}" type="parTrans" cxnId="{1E26E65F-A064-45C7-BEA4-2EB09B4F9BD0}">
      <dgm:prSet/>
      <dgm:spPr/>
      <dgm:t>
        <a:bodyPr/>
        <a:lstStyle/>
        <a:p>
          <a:endParaRPr lang="en-IN"/>
        </a:p>
      </dgm:t>
    </dgm:pt>
    <dgm:pt modelId="{01FE51BB-4403-40D3-8661-4A4CCA22C1BE}" type="sibTrans" cxnId="{1E26E65F-A064-45C7-BEA4-2EB09B4F9BD0}">
      <dgm:prSet/>
      <dgm:spPr/>
      <dgm:t>
        <a:bodyPr/>
        <a:lstStyle/>
        <a:p>
          <a:endParaRPr lang="en-IN"/>
        </a:p>
      </dgm:t>
    </dgm:pt>
    <dgm:pt modelId="{2C12F211-75DF-429D-A29F-323C10A7EEF5}">
      <dgm:prSet phldrT="[Text]"/>
      <dgm:spPr/>
      <dgm:t>
        <a:bodyPr/>
        <a:lstStyle/>
        <a:p>
          <a:endParaRPr lang="en-US" dirty="0" smtClean="0"/>
        </a:p>
        <a:p>
          <a:endParaRPr lang="en-US" dirty="0" smtClean="0"/>
        </a:p>
        <a:p>
          <a:r>
            <a:rPr lang="en-US" dirty="0" smtClean="0"/>
            <a:t>Dual burden of diseases</a:t>
          </a:r>
          <a:endParaRPr lang="en-IN" dirty="0"/>
        </a:p>
      </dgm:t>
    </dgm:pt>
    <dgm:pt modelId="{CCC2761D-F747-4835-805A-EF4E2F9B99FD}" type="parTrans" cxnId="{3DDF2340-DF7B-46EC-8850-F32A4DF7FE42}">
      <dgm:prSet/>
      <dgm:spPr/>
      <dgm:t>
        <a:bodyPr/>
        <a:lstStyle/>
        <a:p>
          <a:endParaRPr lang="en-IN"/>
        </a:p>
      </dgm:t>
    </dgm:pt>
    <dgm:pt modelId="{6176C694-9371-4660-A661-19072972842C}" type="sibTrans" cxnId="{3DDF2340-DF7B-46EC-8850-F32A4DF7FE42}">
      <dgm:prSet/>
      <dgm:spPr/>
      <dgm:t>
        <a:bodyPr/>
        <a:lstStyle/>
        <a:p>
          <a:endParaRPr lang="en-IN"/>
        </a:p>
      </dgm:t>
    </dgm:pt>
    <dgm:pt modelId="{780EAE9A-129B-4422-BDB2-DB611B1BF9AF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200" b="1" dirty="0" smtClean="0">
              <a:latin typeface="Times New Roman" pitchFamily="18" charset="0"/>
              <a:cs typeface="Times New Roman" pitchFamily="18" charset="0"/>
            </a:rPr>
            <a:t>Increased burden of diseases associated with overcrowding, poor sanitation and hygiene</a:t>
          </a:r>
          <a:endParaRPr lang="en-IN" sz="1200" b="1" dirty="0">
            <a:latin typeface="Times New Roman" pitchFamily="18" charset="0"/>
            <a:cs typeface="Times New Roman" pitchFamily="18" charset="0"/>
          </a:endParaRPr>
        </a:p>
      </dgm:t>
    </dgm:pt>
    <dgm:pt modelId="{5832549E-17BB-4F03-9C0A-796E635A2217}" type="parTrans" cxnId="{EB3DDBEF-6652-4F80-8B39-2DEACCB2AA39}">
      <dgm:prSet/>
      <dgm:spPr/>
      <dgm:t>
        <a:bodyPr/>
        <a:lstStyle/>
        <a:p>
          <a:endParaRPr lang="en-IN"/>
        </a:p>
      </dgm:t>
    </dgm:pt>
    <dgm:pt modelId="{25E9BBA5-E15A-48A3-951A-1B19917187E3}" type="sibTrans" cxnId="{EB3DDBEF-6652-4F80-8B39-2DEACCB2AA39}">
      <dgm:prSet/>
      <dgm:spPr/>
      <dgm:t>
        <a:bodyPr/>
        <a:lstStyle/>
        <a:p>
          <a:endParaRPr lang="en-IN"/>
        </a:p>
      </dgm:t>
    </dgm:pt>
    <dgm:pt modelId="{77A4F521-D677-44E6-ADBF-5A5E8CB973E2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Administrative</a:t>
          </a:r>
          <a:endParaRPr lang="en-IN" dirty="0"/>
        </a:p>
      </dgm:t>
    </dgm:pt>
    <dgm:pt modelId="{86BA6E06-90E5-4507-BB1A-6D7B77F2509B}" type="parTrans" cxnId="{53E4188C-3DD9-466E-B6FA-4F519FF8300B}">
      <dgm:prSet/>
      <dgm:spPr/>
      <dgm:t>
        <a:bodyPr/>
        <a:lstStyle/>
        <a:p>
          <a:endParaRPr lang="en-IN"/>
        </a:p>
      </dgm:t>
    </dgm:pt>
    <dgm:pt modelId="{17227658-8C20-44B0-9176-D83033162BCF}" type="sibTrans" cxnId="{53E4188C-3DD9-466E-B6FA-4F519FF8300B}">
      <dgm:prSet/>
      <dgm:spPr/>
      <dgm:t>
        <a:bodyPr/>
        <a:lstStyle/>
        <a:p>
          <a:endParaRPr lang="en-IN"/>
        </a:p>
      </dgm:t>
    </dgm:pt>
    <dgm:pt modelId="{16897A56-5CF7-4FBF-9D5C-494F2C7273F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200" b="1" dirty="0" smtClean="0">
              <a:latin typeface="Times New Roman" pitchFamily="18" charset="0"/>
              <a:cs typeface="Times New Roman" pitchFamily="18" charset="0"/>
            </a:rPr>
            <a:t>Various administrative units with little coordination.</a:t>
          </a:r>
          <a:endParaRPr lang="en-IN" sz="1200" b="1" dirty="0">
            <a:latin typeface="Times New Roman" pitchFamily="18" charset="0"/>
            <a:cs typeface="Times New Roman" pitchFamily="18" charset="0"/>
          </a:endParaRPr>
        </a:p>
      </dgm:t>
    </dgm:pt>
    <dgm:pt modelId="{9FBF10F0-7E00-40C1-A679-246E72D321DB}" type="parTrans" cxnId="{CA1DFE82-A0BB-4784-A600-55E14CF03521}">
      <dgm:prSet/>
      <dgm:spPr/>
      <dgm:t>
        <a:bodyPr/>
        <a:lstStyle/>
        <a:p>
          <a:endParaRPr lang="en-IN"/>
        </a:p>
      </dgm:t>
    </dgm:pt>
    <dgm:pt modelId="{1B325B40-52CE-480A-A223-174CAC454690}" type="sibTrans" cxnId="{CA1DFE82-A0BB-4784-A600-55E14CF03521}">
      <dgm:prSet/>
      <dgm:spPr/>
      <dgm:t>
        <a:bodyPr/>
        <a:lstStyle/>
        <a:p>
          <a:endParaRPr lang="en-IN"/>
        </a:p>
      </dgm:t>
    </dgm:pt>
    <dgm:pt modelId="{EF9E7595-ABFE-473B-A590-CF948BFC4A8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200" b="1" dirty="0" smtClean="0">
              <a:latin typeface="Times New Roman" pitchFamily="18" charset="0"/>
              <a:cs typeface="Times New Roman" pitchFamily="18" charset="0"/>
            </a:rPr>
            <a:t>Multiple  agencies/bodies providing health care</a:t>
          </a:r>
          <a:endParaRPr lang="en-IN" sz="1200" b="1" dirty="0">
            <a:latin typeface="Times New Roman" pitchFamily="18" charset="0"/>
            <a:cs typeface="Times New Roman" pitchFamily="18" charset="0"/>
          </a:endParaRPr>
        </a:p>
      </dgm:t>
    </dgm:pt>
    <dgm:pt modelId="{1A193CCC-AE24-4731-8712-B9E656C2F72A}" type="parTrans" cxnId="{34B46C05-FFC5-41FC-8A1E-F44670C36C88}">
      <dgm:prSet/>
      <dgm:spPr/>
      <dgm:t>
        <a:bodyPr/>
        <a:lstStyle/>
        <a:p>
          <a:endParaRPr lang="en-IN"/>
        </a:p>
      </dgm:t>
    </dgm:pt>
    <dgm:pt modelId="{B2418E2B-E11F-448B-90C6-56441D424956}" type="sibTrans" cxnId="{34B46C05-FFC5-41FC-8A1E-F44670C36C88}">
      <dgm:prSet/>
      <dgm:spPr/>
      <dgm:t>
        <a:bodyPr/>
        <a:lstStyle/>
        <a:p>
          <a:endParaRPr lang="en-IN"/>
        </a:p>
      </dgm:t>
    </dgm:pt>
    <dgm:pt modelId="{D51D622E-8BDD-420B-8292-7F3D72FC154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200" b="1" dirty="0" smtClean="0">
              <a:latin typeface="Times New Roman" pitchFamily="18" charset="0"/>
              <a:cs typeface="Times New Roman" pitchFamily="18" charset="0"/>
            </a:rPr>
            <a:t>Lack of Standardization and  standard treatment protocols</a:t>
          </a:r>
          <a:endParaRPr lang="en-IN" sz="1200" b="1" dirty="0">
            <a:latin typeface="Times New Roman" pitchFamily="18" charset="0"/>
            <a:cs typeface="Times New Roman" pitchFamily="18" charset="0"/>
          </a:endParaRPr>
        </a:p>
      </dgm:t>
    </dgm:pt>
    <dgm:pt modelId="{D33DE621-AD3C-4993-86A2-655274C1FFA9}" type="parTrans" cxnId="{24A814C1-6B9B-4BEB-9BA3-920475D8E381}">
      <dgm:prSet/>
      <dgm:spPr/>
      <dgm:t>
        <a:bodyPr/>
        <a:lstStyle/>
        <a:p>
          <a:endParaRPr lang="en-IN"/>
        </a:p>
      </dgm:t>
    </dgm:pt>
    <dgm:pt modelId="{20D26067-57FA-4F9C-A516-B90E1201F58E}" type="sibTrans" cxnId="{24A814C1-6B9B-4BEB-9BA3-920475D8E381}">
      <dgm:prSet/>
      <dgm:spPr/>
      <dgm:t>
        <a:bodyPr/>
        <a:lstStyle/>
        <a:p>
          <a:endParaRPr lang="en-IN"/>
        </a:p>
      </dgm:t>
    </dgm:pt>
    <dgm:pt modelId="{7A0B11B0-C6EB-4169-BB45-C6DF3956492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200" b="1" dirty="0" smtClean="0">
              <a:latin typeface="Times New Roman" pitchFamily="18" charset="0"/>
              <a:cs typeface="Times New Roman" pitchFamily="18" charset="0"/>
            </a:rPr>
            <a:t>Lack of integrated HMIS and    databases</a:t>
          </a:r>
          <a:endParaRPr lang="en-IN" sz="1200" b="1" dirty="0">
            <a:latin typeface="Times New Roman" pitchFamily="18" charset="0"/>
            <a:cs typeface="Times New Roman" pitchFamily="18" charset="0"/>
          </a:endParaRPr>
        </a:p>
      </dgm:t>
    </dgm:pt>
    <dgm:pt modelId="{7B6B4CF0-1F36-4F36-9003-7FDAC1216543}" type="parTrans" cxnId="{864F763A-1611-4E0D-8F2D-2325334D4976}">
      <dgm:prSet/>
      <dgm:spPr/>
      <dgm:t>
        <a:bodyPr/>
        <a:lstStyle/>
        <a:p>
          <a:endParaRPr lang="en-IN"/>
        </a:p>
      </dgm:t>
    </dgm:pt>
    <dgm:pt modelId="{7FFC18A9-85FC-4BEC-8893-AC21CBB987A9}" type="sibTrans" cxnId="{864F763A-1611-4E0D-8F2D-2325334D4976}">
      <dgm:prSet/>
      <dgm:spPr/>
      <dgm:t>
        <a:bodyPr/>
        <a:lstStyle/>
        <a:p>
          <a:endParaRPr lang="en-IN"/>
        </a:p>
      </dgm:t>
    </dgm:pt>
    <dgm:pt modelId="{09274AD6-64B7-4F39-A5D2-DAF7FD1A692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200" b="1" dirty="0" smtClean="0">
              <a:latin typeface="Times New Roman" pitchFamily="18" charset="0"/>
              <a:cs typeface="Times New Roman" pitchFamily="18" charset="0"/>
            </a:rPr>
            <a:t>Districts  and zones not clear</a:t>
          </a:r>
          <a:endParaRPr lang="en-IN" sz="1200" b="1" dirty="0">
            <a:latin typeface="Times New Roman" pitchFamily="18" charset="0"/>
            <a:cs typeface="Times New Roman" pitchFamily="18" charset="0"/>
          </a:endParaRPr>
        </a:p>
      </dgm:t>
    </dgm:pt>
    <dgm:pt modelId="{387B399F-AE98-4A8C-8400-0262FCEEFA4A}" type="parTrans" cxnId="{F133145B-4C96-4CCD-ADE3-4CE554D37D2B}">
      <dgm:prSet/>
      <dgm:spPr/>
      <dgm:t>
        <a:bodyPr/>
        <a:lstStyle/>
        <a:p>
          <a:endParaRPr lang="en-IN"/>
        </a:p>
      </dgm:t>
    </dgm:pt>
    <dgm:pt modelId="{82F9E0B8-DA08-4477-ACC9-A4857F1DFBFE}" type="sibTrans" cxnId="{F133145B-4C96-4CCD-ADE3-4CE554D37D2B}">
      <dgm:prSet/>
      <dgm:spPr/>
      <dgm:t>
        <a:bodyPr/>
        <a:lstStyle/>
        <a:p>
          <a:endParaRPr lang="en-IN"/>
        </a:p>
      </dgm:t>
    </dgm:pt>
    <dgm:pt modelId="{CE72EEBE-CE2B-42DF-BE8F-9EC9507F33B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200" b="1" dirty="0" smtClean="0">
              <a:latin typeface="Times New Roman" pitchFamily="18" charset="0"/>
              <a:cs typeface="Times New Roman" pitchFamily="18" charset="0"/>
            </a:rPr>
            <a:t>Lack of grass root level structures</a:t>
          </a:r>
          <a:endParaRPr lang="en-IN" sz="1200" b="1" dirty="0">
            <a:latin typeface="Times New Roman" pitchFamily="18" charset="0"/>
            <a:cs typeface="Times New Roman" pitchFamily="18" charset="0"/>
          </a:endParaRPr>
        </a:p>
      </dgm:t>
    </dgm:pt>
    <dgm:pt modelId="{86D0F23D-FC67-493B-A7F4-6D4B5BBB65E4}" type="parTrans" cxnId="{E06F7FC1-C942-435E-BF16-83CCB8269A8A}">
      <dgm:prSet/>
      <dgm:spPr/>
      <dgm:t>
        <a:bodyPr/>
        <a:lstStyle/>
        <a:p>
          <a:endParaRPr lang="en-IN"/>
        </a:p>
      </dgm:t>
    </dgm:pt>
    <dgm:pt modelId="{CB6FDD29-185A-4353-9174-86BAC834F4BE}" type="sibTrans" cxnId="{E06F7FC1-C942-435E-BF16-83CCB8269A8A}">
      <dgm:prSet/>
      <dgm:spPr/>
      <dgm:t>
        <a:bodyPr/>
        <a:lstStyle/>
        <a:p>
          <a:endParaRPr lang="en-IN"/>
        </a:p>
      </dgm:t>
    </dgm:pt>
    <dgm:pt modelId="{3901A70A-70A2-4721-850E-AF8B160F05C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200" b="1" dirty="0" smtClean="0">
              <a:latin typeface="Times New Roman" pitchFamily="18" charset="0"/>
              <a:cs typeface="Times New Roman" pitchFamily="18" charset="0"/>
            </a:rPr>
            <a:t>Diseases associated with air and water pollution</a:t>
          </a:r>
          <a:endParaRPr lang="en-IN" sz="1200" b="1" dirty="0">
            <a:latin typeface="Times New Roman" pitchFamily="18" charset="0"/>
            <a:cs typeface="Times New Roman" pitchFamily="18" charset="0"/>
          </a:endParaRPr>
        </a:p>
      </dgm:t>
    </dgm:pt>
    <dgm:pt modelId="{8C2D460E-7404-4121-B829-13B2B02F0F90}" type="parTrans" cxnId="{32484BC6-D691-4094-8EB3-3791807FDC96}">
      <dgm:prSet/>
      <dgm:spPr/>
      <dgm:t>
        <a:bodyPr/>
        <a:lstStyle/>
        <a:p>
          <a:endParaRPr lang="en-IN"/>
        </a:p>
      </dgm:t>
    </dgm:pt>
    <dgm:pt modelId="{CF3F069B-6ABF-4B52-A55E-C07DF90E9E6C}" type="sibTrans" cxnId="{32484BC6-D691-4094-8EB3-3791807FDC96}">
      <dgm:prSet/>
      <dgm:spPr/>
      <dgm:t>
        <a:bodyPr/>
        <a:lstStyle/>
        <a:p>
          <a:endParaRPr lang="en-IN"/>
        </a:p>
      </dgm:t>
    </dgm:pt>
    <dgm:pt modelId="{C2CB1EDE-9FD8-4636-BA6F-24114A03F48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200" b="1" dirty="0" smtClean="0">
              <a:latin typeface="Times New Roman" pitchFamily="18" charset="0"/>
              <a:cs typeface="Times New Roman" pitchFamily="18" charset="0"/>
            </a:rPr>
            <a:t>Diseases of  nutrition</a:t>
          </a:r>
          <a:endParaRPr lang="en-IN" sz="1200" b="1" dirty="0">
            <a:latin typeface="Times New Roman" pitchFamily="18" charset="0"/>
            <a:cs typeface="Times New Roman" pitchFamily="18" charset="0"/>
          </a:endParaRPr>
        </a:p>
      </dgm:t>
    </dgm:pt>
    <dgm:pt modelId="{E1060241-4719-420B-B5F7-E12E8CFE5677}" type="parTrans" cxnId="{09557D37-6E94-4FEC-8B11-3225AD09594C}">
      <dgm:prSet/>
      <dgm:spPr/>
      <dgm:t>
        <a:bodyPr/>
        <a:lstStyle/>
        <a:p>
          <a:endParaRPr lang="en-IN"/>
        </a:p>
      </dgm:t>
    </dgm:pt>
    <dgm:pt modelId="{35ED331F-AE63-468E-8341-C62C60A8D9FF}" type="sibTrans" cxnId="{09557D37-6E94-4FEC-8B11-3225AD09594C}">
      <dgm:prSet/>
      <dgm:spPr/>
      <dgm:t>
        <a:bodyPr/>
        <a:lstStyle/>
        <a:p>
          <a:endParaRPr lang="en-IN"/>
        </a:p>
      </dgm:t>
    </dgm:pt>
    <dgm:pt modelId="{C7129680-EDFE-4B39-B628-B06C91C25BCB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200" b="1" dirty="0" smtClean="0">
              <a:latin typeface="Times New Roman" pitchFamily="18" charset="0"/>
              <a:cs typeface="Times New Roman" pitchFamily="18" charset="0"/>
            </a:rPr>
            <a:t>Inequitable distribution of health facilities</a:t>
          </a:r>
          <a:endParaRPr lang="en-IN" sz="1200" b="1" dirty="0">
            <a:latin typeface="Times New Roman" pitchFamily="18" charset="0"/>
            <a:cs typeface="Times New Roman" pitchFamily="18" charset="0"/>
          </a:endParaRPr>
        </a:p>
      </dgm:t>
    </dgm:pt>
    <dgm:pt modelId="{569875C5-E244-474E-8BAF-8741D69AE1D7}" type="parTrans" cxnId="{2342ECD8-372D-42CC-B2BD-30CB19AFA14A}">
      <dgm:prSet/>
      <dgm:spPr/>
      <dgm:t>
        <a:bodyPr/>
        <a:lstStyle/>
        <a:p>
          <a:endParaRPr lang="en-IN"/>
        </a:p>
      </dgm:t>
    </dgm:pt>
    <dgm:pt modelId="{5953BC36-9FF7-4025-9DCE-7CA015A342DE}" type="sibTrans" cxnId="{2342ECD8-372D-42CC-B2BD-30CB19AFA14A}">
      <dgm:prSet/>
      <dgm:spPr/>
      <dgm:t>
        <a:bodyPr/>
        <a:lstStyle/>
        <a:p>
          <a:endParaRPr lang="en-IN"/>
        </a:p>
      </dgm:t>
    </dgm:pt>
    <dgm:pt modelId="{63403795-3894-4160-9397-5D4799E3662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200" b="1" dirty="0" smtClean="0">
              <a:latin typeface="Times New Roman" pitchFamily="18" charset="0"/>
              <a:cs typeface="Times New Roman" pitchFamily="18" charset="0"/>
            </a:rPr>
            <a:t>Lifestyle and stress related diseases, accidents/violence, substance abuse </a:t>
          </a:r>
          <a:endParaRPr lang="en-IN" sz="1200" b="1" dirty="0">
            <a:latin typeface="Times New Roman" pitchFamily="18" charset="0"/>
            <a:cs typeface="Times New Roman" pitchFamily="18" charset="0"/>
          </a:endParaRPr>
        </a:p>
      </dgm:t>
    </dgm:pt>
    <dgm:pt modelId="{8D97C777-EB63-41A4-BFE3-90C78FB0F9A2}" type="parTrans" cxnId="{5B13DF25-AD34-4429-9AFC-8338BC8699C7}">
      <dgm:prSet/>
      <dgm:spPr/>
      <dgm:t>
        <a:bodyPr/>
        <a:lstStyle/>
        <a:p>
          <a:endParaRPr lang="en-US"/>
        </a:p>
      </dgm:t>
    </dgm:pt>
    <dgm:pt modelId="{B925185F-74E2-4799-8042-22A1A2CBEA10}" type="sibTrans" cxnId="{5B13DF25-AD34-4429-9AFC-8338BC8699C7}">
      <dgm:prSet/>
      <dgm:spPr/>
      <dgm:t>
        <a:bodyPr/>
        <a:lstStyle/>
        <a:p>
          <a:endParaRPr lang="en-US"/>
        </a:p>
      </dgm:t>
    </dgm:pt>
    <dgm:pt modelId="{89C3FDF3-E19F-4765-B9D4-6A6576712BD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IN" sz="1400" b="1" dirty="0">
            <a:latin typeface="Times New Roman" pitchFamily="18" charset="0"/>
            <a:cs typeface="Times New Roman" pitchFamily="18" charset="0"/>
          </a:endParaRPr>
        </a:p>
      </dgm:t>
    </dgm:pt>
    <dgm:pt modelId="{F7DC17CD-3703-4B42-A907-A0AFB8C878FA}" type="sibTrans" cxnId="{F5EE1CC8-6915-48E9-884E-CA1EF56D7ACF}">
      <dgm:prSet/>
      <dgm:spPr/>
      <dgm:t>
        <a:bodyPr/>
        <a:lstStyle/>
        <a:p>
          <a:endParaRPr lang="en-IN"/>
        </a:p>
      </dgm:t>
    </dgm:pt>
    <dgm:pt modelId="{B574337D-8B9A-44D7-8297-47149F56E5A6}" type="parTrans" cxnId="{F5EE1CC8-6915-48E9-884E-CA1EF56D7ACF}">
      <dgm:prSet/>
      <dgm:spPr/>
      <dgm:t>
        <a:bodyPr/>
        <a:lstStyle/>
        <a:p>
          <a:endParaRPr lang="en-IN"/>
        </a:p>
      </dgm:t>
    </dgm:pt>
    <dgm:pt modelId="{054FB734-2CD3-4513-B9BE-D53CD2DE59C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400" b="1" dirty="0" smtClean="0">
              <a:latin typeface="Times New Roman" pitchFamily="18" charset="0"/>
              <a:cs typeface="Times New Roman" pitchFamily="18" charset="0"/>
            </a:rPr>
            <a:t>Large segment of urban poor</a:t>
          </a:r>
          <a:endParaRPr lang="en-IN" sz="1400" b="1" dirty="0">
            <a:latin typeface="Times New Roman" pitchFamily="18" charset="0"/>
            <a:cs typeface="Times New Roman" pitchFamily="18" charset="0"/>
          </a:endParaRPr>
        </a:p>
      </dgm:t>
    </dgm:pt>
    <dgm:pt modelId="{9AFA6E31-30C5-42DB-BDC9-2D700F3364D6}" type="sibTrans" cxnId="{0A6268A1-E0F5-40BD-83A3-936B458AB144}">
      <dgm:prSet/>
      <dgm:spPr/>
      <dgm:t>
        <a:bodyPr/>
        <a:lstStyle/>
        <a:p>
          <a:endParaRPr lang="en-IN"/>
        </a:p>
      </dgm:t>
    </dgm:pt>
    <dgm:pt modelId="{188EEC66-6455-411A-AB73-D4D1E69B545D}" type="parTrans" cxnId="{0A6268A1-E0F5-40BD-83A3-936B458AB144}">
      <dgm:prSet/>
      <dgm:spPr/>
      <dgm:t>
        <a:bodyPr/>
        <a:lstStyle/>
        <a:p>
          <a:endParaRPr lang="en-IN"/>
        </a:p>
      </dgm:t>
    </dgm:pt>
    <dgm:pt modelId="{4FA0E177-5376-4679-96E3-D5FA33A9233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400" b="1" dirty="0" smtClean="0">
              <a:latin typeface="Times New Roman" pitchFamily="18" charset="0"/>
              <a:cs typeface="Times New Roman" pitchFamily="18" charset="0"/>
            </a:rPr>
            <a:t>In migration and floating  populations</a:t>
          </a:r>
          <a:endParaRPr lang="en-IN" sz="1400" b="1" dirty="0">
            <a:latin typeface="Times New Roman" pitchFamily="18" charset="0"/>
            <a:cs typeface="Times New Roman" pitchFamily="18" charset="0"/>
          </a:endParaRPr>
        </a:p>
      </dgm:t>
    </dgm:pt>
    <dgm:pt modelId="{F828CA52-E689-4F3B-914A-76D350FC18E0}" type="sibTrans" cxnId="{8DE0F167-5367-4F05-9134-AC86CEDAD0F6}">
      <dgm:prSet/>
      <dgm:spPr/>
      <dgm:t>
        <a:bodyPr/>
        <a:lstStyle/>
        <a:p>
          <a:endParaRPr lang="en-IN"/>
        </a:p>
      </dgm:t>
    </dgm:pt>
    <dgm:pt modelId="{73E8FF72-96A9-42F3-8A0B-83B96CBD3012}" type="parTrans" cxnId="{8DE0F167-5367-4F05-9134-AC86CEDAD0F6}">
      <dgm:prSet/>
      <dgm:spPr/>
      <dgm:t>
        <a:bodyPr/>
        <a:lstStyle/>
        <a:p>
          <a:endParaRPr lang="en-IN"/>
        </a:p>
      </dgm:t>
    </dgm:pt>
    <dgm:pt modelId="{7FAC80E7-4218-42FB-8436-14F63D60286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400" b="1" dirty="0" smtClean="0">
              <a:latin typeface="Times New Roman" pitchFamily="18" charset="0"/>
              <a:cs typeface="Times New Roman" pitchFamily="18" charset="0"/>
            </a:rPr>
            <a:t>Diverse social  and cultural backgrounds</a:t>
          </a:r>
          <a:endParaRPr lang="en-IN" sz="1400" b="1" dirty="0">
            <a:latin typeface="Times New Roman" pitchFamily="18" charset="0"/>
            <a:cs typeface="Times New Roman" pitchFamily="18" charset="0"/>
          </a:endParaRPr>
        </a:p>
      </dgm:t>
    </dgm:pt>
    <dgm:pt modelId="{79E64D13-8DD1-4C6E-9949-AC06B0D97E55}" type="sibTrans" cxnId="{3128DD62-2195-45E3-AD7B-E8E0B13BE13B}">
      <dgm:prSet/>
      <dgm:spPr/>
      <dgm:t>
        <a:bodyPr/>
        <a:lstStyle/>
        <a:p>
          <a:endParaRPr lang="en-IN"/>
        </a:p>
      </dgm:t>
    </dgm:pt>
    <dgm:pt modelId="{23D369D0-9211-458C-B5EF-9F66410BCEB2}" type="parTrans" cxnId="{3128DD62-2195-45E3-AD7B-E8E0B13BE13B}">
      <dgm:prSet/>
      <dgm:spPr/>
      <dgm:t>
        <a:bodyPr/>
        <a:lstStyle/>
        <a:p>
          <a:endParaRPr lang="en-IN"/>
        </a:p>
      </dgm:t>
    </dgm:pt>
    <dgm:pt modelId="{7E6BFB75-6BAD-43C1-B77D-8A349D9CDC6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400" b="1" dirty="0" smtClean="0">
              <a:latin typeface="Times New Roman" pitchFamily="18" charset="0"/>
              <a:cs typeface="Times New Roman" pitchFamily="18" charset="0"/>
            </a:rPr>
            <a:t>Greater vulnerability of the migrating populations</a:t>
          </a:r>
          <a:endParaRPr lang="en-IN" sz="1400" b="1" dirty="0">
            <a:latin typeface="Times New Roman" pitchFamily="18" charset="0"/>
            <a:cs typeface="Times New Roman" pitchFamily="18" charset="0"/>
          </a:endParaRPr>
        </a:p>
      </dgm:t>
    </dgm:pt>
    <dgm:pt modelId="{2F2863B4-E166-46EF-9E98-451676B89FD3}" type="sibTrans" cxnId="{57CF50FB-8AAF-4D4E-8BFF-49BAE4ED3460}">
      <dgm:prSet/>
      <dgm:spPr/>
      <dgm:t>
        <a:bodyPr/>
        <a:lstStyle/>
        <a:p>
          <a:endParaRPr lang="en-IN"/>
        </a:p>
      </dgm:t>
    </dgm:pt>
    <dgm:pt modelId="{64EE7E9C-7B0B-4283-9CCA-53D705CB4B5E}" type="parTrans" cxnId="{57CF50FB-8AAF-4D4E-8BFF-49BAE4ED3460}">
      <dgm:prSet/>
      <dgm:spPr/>
      <dgm:t>
        <a:bodyPr/>
        <a:lstStyle/>
        <a:p>
          <a:endParaRPr lang="en-IN"/>
        </a:p>
      </dgm:t>
    </dgm:pt>
    <dgm:pt modelId="{65016779-31C3-4F2B-AFF1-DEA49E9AF2BE}" type="pres">
      <dgm:prSet presAssocID="{F0D718F9-C0DE-4E71-B0FA-E5165603CDC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E0A21F9-9435-4998-8E82-51B4F437C472}" type="pres">
      <dgm:prSet presAssocID="{F0D718F9-C0DE-4E71-B0FA-E5165603CDCB}" presName="children" presStyleCnt="0"/>
      <dgm:spPr/>
    </dgm:pt>
    <dgm:pt modelId="{B45AD0F1-BE5A-4590-A728-D0C67C443F66}" type="pres">
      <dgm:prSet presAssocID="{F0D718F9-C0DE-4E71-B0FA-E5165603CDCB}" presName="child1group" presStyleCnt="0"/>
      <dgm:spPr/>
    </dgm:pt>
    <dgm:pt modelId="{273969D8-3816-4671-A9B4-3A323BD7E7AC}" type="pres">
      <dgm:prSet presAssocID="{F0D718F9-C0DE-4E71-B0FA-E5165603CDCB}" presName="child1" presStyleLbl="bgAcc1" presStyleIdx="0" presStyleCnt="4" custScaleX="91183" custScaleY="100000"/>
      <dgm:spPr/>
      <dgm:t>
        <a:bodyPr/>
        <a:lstStyle/>
        <a:p>
          <a:endParaRPr lang="en-IN"/>
        </a:p>
      </dgm:t>
    </dgm:pt>
    <dgm:pt modelId="{F02CAFC4-2AC4-4ED9-94BD-6168042B253C}" type="pres">
      <dgm:prSet presAssocID="{F0D718F9-C0DE-4E71-B0FA-E5165603CDC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B2BF552-517F-4540-B00B-80CF0942517E}" type="pres">
      <dgm:prSet presAssocID="{F0D718F9-C0DE-4E71-B0FA-E5165603CDCB}" presName="child2group" presStyleCnt="0"/>
      <dgm:spPr/>
    </dgm:pt>
    <dgm:pt modelId="{E93F8D42-6776-445B-A72D-70729519DC02}" type="pres">
      <dgm:prSet presAssocID="{F0D718F9-C0DE-4E71-B0FA-E5165603CDCB}" presName="child2" presStyleLbl="bgAcc1" presStyleIdx="1" presStyleCnt="4" custScaleX="111041" custScaleY="75439" custLinFactNeighborX="3654" custLinFactNeighborY="5777"/>
      <dgm:spPr/>
      <dgm:t>
        <a:bodyPr/>
        <a:lstStyle/>
        <a:p>
          <a:endParaRPr lang="en-IN"/>
        </a:p>
      </dgm:t>
    </dgm:pt>
    <dgm:pt modelId="{1BB37BC7-26E9-4FF6-98AC-F332ECAF4064}" type="pres">
      <dgm:prSet presAssocID="{F0D718F9-C0DE-4E71-B0FA-E5165603CDC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1FD94D-074E-443F-B1A6-E559FED9DEC9}" type="pres">
      <dgm:prSet presAssocID="{F0D718F9-C0DE-4E71-B0FA-E5165603CDCB}" presName="child3group" presStyleCnt="0"/>
      <dgm:spPr/>
    </dgm:pt>
    <dgm:pt modelId="{712C2953-ADC0-489A-936B-6EEC84C25161}" type="pres">
      <dgm:prSet presAssocID="{F0D718F9-C0DE-4E71-B0FA-E5165603CDCB}" presName="child3" presStyleLbl="bgAcc1" presStyleIdx="2" presStyleCnt="4"/>
      <dgm:spPr/>
      <dgm:t>
        <a:bodyPr/>
        <a:lstStyle/>
        <a:p>
          <a:endParaRPr lang="en-IN"/>
        </a:p>
      </dgm:t>
    </dgm:pt>
    <dgm:pt modelId="{DAFD0F08-D8CD-46DA-B748-05C6992D3474}" type="pres">
      <dgm:prSet presAssocID="{F0D718F9-C0DE-4E71-B0FA-E5165603CDC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09A320C-1C62-45F5-B675-8EFFB11AEFF6}" type="pres">
      <dgm:prSet presAssocID="{F0D718F9-C0DE-4E71-B0FA-E5165603CDCB}" presName="child4group" presStyleCnt="0"/>
      <dgm:spPr/>
    </dgm:pt>
    <dgm:pt modelId="{C0AE6A08-705D-4B7F-BA1D-50F24B254DFB}" type="pres">
      <dgm:prSet presAssocID="{F0D718F9-C0DE-4E71-B0FA-E5165603CDCB}" presName="child4" presStyleLbl="bgAcc1" presStyleIdx="3" presStyleCnt="4"/>
      <dgm:spPr/>
      <dgm:t>
        <a:bodyPr/>
        <a:lstStyle/>
        <a:p>
          <a:endParaRPr lang="en-IN"/>
        </a:p>
      </dgm:t>
    </dgm:pt>
    <dgm:pt modelId="{46EAEB1D-2F8B-46A7-BA26-1E0EC67A04DE}" type="pres">
      <dgm:prSet presAssocID="{F0D718F9-C0DE-4E71-B0FA-E5165603CDC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B8D89C5-41E1-44CC-B345-CD8FC0FEF742}" type="pres">
      <dgm:prSet presAssocID="{F0D718F9-C0DE-4E71-B0FA-E5165603CDCB}" presName="childPlaceholder" presStyleCnt="0"/>
      <dgm:spPr/>
    </dgm:pt>
    <dgm:pt modelId="{74793FFB-F907-4D82-8FCE-0394A14887DA}" type="pres">
      <dgm:prSet presAssocID="{F0D718F9-C0DE-4E71-B0FA-E5165603CDCB}" presName="circle" presStyleCnt="0"/>
      <dgm:spPr/>
    </dgm:pt>
    <dgm:pt modelId="{5AFBE3FD-9FEE-46AD-9C5D-2EE940064E4A}" type="pres">
      <dgm:prSet presAssocID="{F0D718F9-C0DE-4E71-B0FA-E5165603CDCB}" presName="quadrant1" presStyleLbl="node1" presStyleIdx="0" presStyleCnt="4" custScaleX="92409" custScaleY="87083" custLinFactNeighborX="2663" custLinFactNeighborY="798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3AAA810-4434-4E0A-ADEC-C9898B2E13F5}" type="pres">
      <dgm:prSet presAssocID="{F0D718F9-C0DE-4E71-B0FA-E5165603CDCB}" presName="quadrant2" presStyleLbl="node1" presStyleIdx="1" presStyleCnt="4" custScaleX="93969" custScaleY="87082" custLinFactNeighborX="-3443" custLinFactNeighborY="798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5020827-64C1-4E94-A771-3EF012DF5B98}" type="pres">
      <dgm:prSet presAssocID="{F0D718F9-C0DE-4E71-B0FA-E5165603CDCB}" presName="quadrant3" presStyleLbl="node1" presStyleIdx="2" presStyleCnt="4" custScaleX="93968" custScaleY="87082" custLinFactNeighborX="-2663" custLinFactNeighborY="-266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4A57ECD-E579-42E6-87A6-91EA9215A1BF}" type="pres">
      <dgm:prSet presAssocID="{F0D718F9-C0DE-4E71-B0FA-E5165603CDCB}" presName="quadrant4" presStyleLbl="node1" presStyleIdx="3" presStyleCnt="4" custScaleX="93970" custScaleY="87083" custLinFactNeighborX="2662" custLinFactNeighborY="-344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A088723-98B0-41D5-B1C8-77E1A14E5CB0}" type="pres">
      <dgm:prSet presAssocID="{F0D718F9-C0DE-4E71-B0FA-E5165603CDCB}" presName="quadrantPlaceholder" presStyleCnt="0"/>
      <dgm:spPr/>
    </dgm:pt>
    <dgm:pt modelId="{7490DCD0-48F8-4C91-9E74-F42366E9FECF}" type="pres">
      <dgm:prSet presAssocID="{F0D718F9-C0DE-4E71-B0FA-E5165603CDCB}" presName="center1" presStyleLbl="fgShp" presStyleIdx="0" presStyleCnt="2"/>
      <dgm:spPr/>
    </dgm:pt>
    <dgm:pt modelId="{6534FAF5-83C5-442B-9873-0C5E59D5F1AF}" type="pres">
      <dgm:prSet presAssocID="{F0D718F9-C0DE-4E71-B0FA-E5165603CDCB}" presName="center2" presStyleLbl="fgShp" presStyleIdx="1" presStyleCnt="2"/>
      <dgm:spPr/>
    </dgm:pt>
  </dgm:ptLst>
  <dgm:cxnLst>
    <dgm:cxn modelId="{0A6268A1-E0F5-40BD-83A3-936B458AB144}" srcId="{D3117274-FC52-48BE-901B-DFD608BA5208}" destId="{054FB734-2CD3-4513-B9BE-D53CD2DE59C1}" srcOrd="1" destOrd="0" parTransId="{188EEC66-6455-411A-AB73-D4D1E69B545D}" sibTransId="{9AFA6E31-30C5-42DB-BDC9-2D700F3364D6}"/>
    <dgm:cxn modelId="{CA1DFE82-A0BB-4784-A600-55E14CF03521}" srcId="{77A4F521-D677-44E6-ADBF-5A5E8CB973E2}" destId="{16897A56-5CF7-4FBF-9D5C-494F2C7273FE}" srcOrd="0" destOrd="0" parTransId="{9FBF10F0-7E00-40C1-A679-246E72D321DB}" sibTransId="{1B325B40-52CE-480A-A223-174CAC454690}"/>
    <dgm:cxn modelId="{AD59B9DF-C28C-4BB8-93C2-EE8614491999}" type="presOf" srcId="{16897A56-5CF7-4FBF-9D5C-494F2C7273FE}" destId="{C0AE6A08-705D-4B7F-BA1D-50F24B254DFB}" srcOrd="0" destOrd="0" presId="urn:microsoft.com/office/officeart/2005/8/layout/cycle4"/>
    <dgm:cxn modelId="{24A814C1-6B9B-4BEB-9BA3-920475D8E381}" srcId="{44297E21-5725-46E7-A5DE-F50D7CA4DE61}" destId="{D51D622E-8BDD-420B-8292-7F3D72FC1546}" srcOrd="2" destOrd="0" parTransId="{D33DE621-AD3C-4993-86A2-655274C1FFA9}" sibTransId="{20D26067-57FA-4F9C-A516-B90E1201F58E}"/>
    <dgm:cxn modelId="{69799B1F-0131-45F5-B83B-DCB7CC0A577A}" type="presOf" srcId="{C7129680-EDFE-4B39-B628-B06C91C25BCB}" destId="{E93F8D42-6776-445B-A72D-70729519DC02}" srcOrd="0" destOrd="0" presId="urn:microsoft.com/office/officeart/2005/8/layout/cycle4"/>
    <dgm:cxn modelId="{AF134C74-DD90-481A-8F3C-23252C4E9F77}" type="presOf" srcId="{4FA0E177-5376-4679-96E3-D5FA33A92332}" destId="{273969D8-3816-4671-A9B4-3A323BD7E7AC}" srcOrd="0" destOrd="2" presId="urn:microsoft.com/office/officeart/2005/8/layout/cycle4"/>
    <dgm:cxn modelId="{2342ECD8-372D-42CC-B2BD-30CB19AFA14A}" srcId="{44297E21-5725-46E7-A5DE-F50D7CA4DE61}" destId="{C7129680-EDFE-4B39-B628-B06C91C25BCB}" srcOrd="0" destOrd="0" parTransId="{569875C5-E244-474E-8BAF-8741D69AE1D7}" sibTransId="{5953BC36-9FF7-4025-9DCE-7CA015A342DE}"/>
    <dgm:cxn modelId="{57CF50FB-8AAF-4D4E-8BFF-49BAE4ED3460}" srcId="{D3117274-FC52-48BE-901B-DFD608BA5208}" destId="{7E6BFB75-6BAD-43C1-B77D-8A349D9CDC67}" srcOrd="4" destOrd="0" parTransId="{64EE7E9C-7B0B-4283-9CCA-53D705CB4B5E}" sibTransId="{2F2863B4-E166-46EF-9E98-451676B89FD3}"/>
    <dgm:cxn modelId="{4C46BE89-20DF-44CC-899B-E185A7774CE7}" type="presOf" srcId="{7E6BFB75-6BAD-43C1-B77D-8A349D9CDC67}" destId="{273969D8-3816-4671-A9B4-3A323BD7E7AC}" srcOrd="0" destOrd="4" presId="urn:microsoft.com/office/officeart/2005/8/layout/cycle4"/>
    <dgm:cxn modelId="{C089AF00-9E8E-4578-A3BD-10B0675F1A09}" type="presOf" srcId="{89C3FDF3-E19F-4765-B9D4-6A6576712BDC}" destId="{273969D8-3816-4671-A9B4-3A323BD7E7AC}" srcOrd="0" destOrd="0" presId="urn:microsoft.com/office/officeart/2005/8/layout/cycle4"/>
    <dgm:cxn modelId="{0939F408-361A-44D1-A2A6-02C12EB78D2C}" type="presOf" srcId="{3901A70A-70A2-4721-850E-AF8B160F05C4}" destId="{DAFD0F08-D8CD-46DA-B748-05C6992D3474}" srcOrd="1" destOrd="1" presId="urn:microsoft.com/office/officeart/2005/8/layout/cycle4"/>
    <dgm:cxn modelId="{3128DD62-2195-45E3-AD7B-E8E0B13BE13B}" srcId="{D3117274-FC52-48BE-901B-DFD608BA5208}" destId="{7FAC80E7-4218-42FB-8436-14F63D60286D}" srcOrd="3" destOrd="0" parTransId="{23D369D0-9211-458C-B5EF-9F66410BCEB2}" sibTransId="{79E64D13-8DD1-4C6E-9949-AC06B0D97E55}"/>
    <dgm:cxn modelId="{F5EE1CC8-6915-48E9-884E-CA1EF56D7ACF}" srcId="{D3117274-FC52-48BE-901B-DFD608BA5208}" destId="{89C3FDF3-E19F-4765-B9D4-6A6576712BDC}" srcOrd="0" destOrd="0" parTransId="{B574337D-8B9A-44D7-8297-47149F56E5A6}" sibTransId="{F7DC17CD-3703-4B42-A907-A0AFB8C878FA}"/>
    <dgm:cxn modelId="{34B46C05-FFC5-41FC-8A1E-F44670C36C88}" srcId="{44297E21-5725-46E7-A5DE-F50D7CA4DE61}" destId="{EF9E7595-ABFE-473B-A590-CF948BFC4A88}" srcOrd="1" destOrd="0" parTransId="{1A193CCC-AE24-4731-8712-B9E656C2F72A}" sibTransId="{B2418E2B-E11F-448B-90C6-56441D424956}"/>
    <dgm:cxn modelId="{9F3E19D3-3EBA-4220-A51E-C56513C8FA31}" type="presOf" srcId="{D51D622E-8BDD-420B-8292-7F3D72FC1546}" destId="{1BB37BC7-26E9-4FF6-98AC-F332ECAF4064}" srcOrd="1" destOrd="2" presId="urn:microsoft.com/office/officeart/2005/8/layout/cycle4"/>
    <dgm:cxn modelId="{C82AD286-252B-491E-9702-229B53FBC29F}" type="presOf" srcId="{77A4F521-D677-44E6-ADBF-5A5E8CB973E2}" destId="{04A57ECD-E579-42E6-87A6-91EA9215A1BF}" srcOrd="0" destOrd="0" presId="urn:microsoft.com/office/officeart/2005/8/layout/cycle4"/>
    <dgm:cxn modelId="{864F763A-1611-4E0D-8F2D-2325334D4976}" srcId="{44297E21-5725-46E7-A5DE-F50D7CA4DE61}" destId="{7A0B11B0-C6EB-4169-BB45-C6DF3956492E}" srcOrd="3" destOrd="0" parTransId="{7B6B4CF0-1F36-4F36-9003-7FDAC1216543}" sibTransId="{7FFC18A9-85FC-4BEC-8893-AC21CBB987A9}"/>
    <dgm:cxn modelId="{5793F7EA-34A9-4832-B4A9-EA1FB3FC3F3A}" type="presOf" srcId="{7FAC80E7-4218-42FB-8436-14F63D60286D}" destId="{F02CAFC4-2AC4-4ED9-94BD-6168042B253C}" srcOrd="1" destOrd="3" presId="urn:microsoft.com/office/officeart/2005/8/layout/cycle4"/>
    <dgm:cxn modelId="{8DE0F167-5367-4F05-9134-AC86CEDAD0F6}" srcId="{D3117274-FC52-48BE-901B-DFD608BA5208}" destId="{4FA0E177-5376-4679-96E3-D5FA33A92332}" srcOrd="2" destOrd="0" parTransId="{73E8FF72-96A9-42F3-8A0B-83B96CBD3012}" sibTransId="{F828CA52-E689-4F3B-914A-76D350FC18E0}"/>
    <dgm:cxn modelId="{04EB4960-DCE1-45D9-B9D7-A3D349B0FEE8}" type="presOf" srcId="{89C3FDF3-E19F-4765-B9D4-6A6576712BDC}" destId="{F02CAFC4-2AC4-4ED9-94BD-6168042B253C}" srcOrd="1" destOrd="0" presId="urn:microsoft.com/office/officeart/2005/8/layout/cycle4"/>
    <dgm:cxn modelId="{75DD2027-AAF8-4052-8C21-DBB04CB2D090}" type="presOf" srcId="{63403795-3894-4160-9397-5D4799E36625}" destId="{DAFD0F08-D8CD-46DA-B748-05C6992D3474}" srcOrd="1" destOrd="2" presId="urn:microsoft.com/office/officeart/2005/8/layout/cycle4"/>
    <dgm:cxn modelId="{EB3DDBEF-6652-4F80-8B39-2DEACCB2AA39}" srcId="{2C12F211-75DF-429D-A29F-323C10A7EEF5}" destId="{780EAE9A-129B-4422-BDB2-DB611B1BF9AF}" srcOrd="0" destOrd="0" parTransId="{5832549E-17BB-4F03-9C0A-796E635A2217}" sibTransId="{25E9BBA5-E15A-48A3-951A-1B19917187E3}"/>
    <dgm:cxn modelId="{22F04701-E2C3-482F-B3B2-50EEC373DB62}" type="presOf" srcId="{09274AD6-64B7-4F39-A5D2-DAF7FD1A6924}" destId="{46EAEB1D-2F8B-46A7-BA26-1E0EC67A04DE}" srcOrd="1" destOrd="1" presId="urn:microsoft.com/office/officeart/2005/8/layout/cycle4"/>
    <dgm:cxn modelId="{5B13DF25-AD34-4429-9AFC-8338BC8699C7}" srcId="{2C12F211-75DF-429D-A29F-323C10A7EEF5}" destId="{63403795-3894-4160-9397-5D4799E36625}" srcOrd="2" destOrd="0" parTransId="{8D97C777-EB63-41A4-BFE3-90C78FB0F9A2}" sibTransId="{B925185F-74E2-4799-8042-22A1A2CBEA10}"/>
    <dgm:cxn modelId="{5F9B6109-11D2-468F-8085-45CE8CBED87D}" type="presOf" srcId="{C2CB1EDE-9FD8-4636-BA6F-24114A03F48C}" destId="{DAFD0F08-D8CD-46DA-B748-05C6992D3474}" srcOrd="1" destOrd="3" presId="urn:microsoft.com/office/officeart/2005/8/layout/cycle4"/>
    <dgm:cxn modelId="{100F783F-A8C3-46E2-9B79-1D9957B2755A}" type="presOf" srcId="{780EAE9A-129B-4422-BDB2-DB611B1BF9AF}" destId="{712C2953-ADC0-489A-936B-6EEC84C25161}" srcOrd="0" destOrd="0" presId="urn:microsoft.com/office/officeart/2005/8/layout/cycle4"/>
    <dgm:cxn modelId="{86E07B8D-B02A-4B4A-851E-D06829D8AE68}" type="presOf" srcId="{4FA0E177-5376-4679-96E3-D5FA33A92332}" destId="{F02CAFC4-2AC4-4ED9-94BD-6168042B253C}" srcOrd="1" destOrd="2" presId="urn:microsoft.com/office/officeart/2005/8/layout/cycle4"/>
    <dgm:cxn modelId="{F133145B-4C96-4CCD-ADE3-4CE554D37D2B}" srcId="{77A4F521-D677-44E6-ADBF-5A5E8CB973E2}" destId="{09274AD6-64B7-4F39-A5D2-DAF7FD1A6924}" srcOrd="1" destOrd="0" parTransId="{387B399F-AE98-4A8C-8400-0262FCEEFA4A}" sibTransId="{82F9E0B8-DA08-4477-ACC9-A4857F1DFBFE}"/>
    <dgm:cxn modelId="{09557D37-6E94-4FEC-8B11-3225AD09594C}" srcId="{2C12F211-75DF-429D-A29F-323C10A7EEF5}" destId="{C2CB1EDE-9FD8-4636-BA6F-24114A03F48C}" srcOrd="3" destOrd="0" parTransId="{E1060241-4719-420B-B5F7-E12E8CFE5677}" sibTransId="{35ED331F-AE63-468E-8341-C62C60A8D9FF}"/>
    <dgm:cxn modelId="{C58AB031-E7FF-4897-93B3-A29A300F42D7}" type="presOf" srcId="{CE72EEBE-CE2B-42DF-BE8F-9EC9507F33B3}" destId="{C0AE6A08-705D-4B7F-BA1D-50F24B254DFB}" srcOrd="0" destOrd="2" presId="urn:microsoft.com/office/officeart/2005/8/layout/cycle4"/>
    <dgm:cxn modelId="{8A9F2EA6-E00A-4CB0-BA35-4AB305E8B575}" type="presOf" srcId="{63403795-3894-4160-9397-5D4799E36625}" destId="{712C2953-ADC0-489A-936B-6EEC84C25161}" srcOrd="0" destOrd="2" presId="urn:microsoft.com/office/officeart/2005/8/layout/cycle4"/>
    <dgm:cxn modelId="{0C114BD5-FDEC-49D4-B6C9-CF84263E2AD7}" type="presOf" srcId="{C7129680-EDFE-4B39-B628-B06C91C25BCB}" destId="{1BB37BC7-26E9-4FF6-98AC-F332ECAF4064}" srcOrd="1" destOrd="0" presId="urn:microsoft.com/office/officeart/2005/8/layout/cycle4"/>
    <dgm:cxn modelId="{9FDC68A4-03A6-4845-880E-0C7879AD59C2}" type="presOf" srcId="{F0D718F9-C0DE-4E71-B0FA-E5165603CDCB}" destId="{65016779-31C3-4F2B-AFF1-DEA49E9AF2BE}" srcOrd="0" destOrd="0" presId="urn:microsoft.com/office/officeart/2005/8/layout/cycle4"/>
    <dgm:cxn modelId="{53E4188C-3DD9-466E-B6FA-4F519FF8300B}" srcId="{F0D718F9-C0DE-4E71-B0FA-E5165603CDCB}" destId="{77A4F521-D677-44E6-ADBF-5A5E8CB973E2}" srcOrd="3" destOrd="0" parTransId="{86BA6E06-90E5-4507-BB1A-6D7B77F2509B}" sibTransId="{17227658-8C20-44B0-9176-D83033162BCF}"/>
    <dgm:cxn modelId="{429A13F2-5EDB-443E-A3CA-5AEFEE4D1CF5}" type="presOf" srcId="{7A0B11B0-C6EB-4169-BB45-C6DF3956492E}" destId="{E93F8D42-6776-445B-A72D-70729519DC02}" srcOrd="0" destOrd="3" presId="urn:microsoft.com/office/officeart/2005/8/layout/cycle4"/>
    <dgm:cxn modelId="{E06F7FC1-C942-435E-BF16-83CCB8269A8A}" srcId="{77A4F521-D677-44E6-ADBF-5A5E8CB973E2}" destId="{CE72EEBE-CE2B-42DF-BE8F-9EC9507F33B3}" srcOrd="2" destOrd="0" parTransId="{86D0F23D-FC67-493B-A7F4-6D4B5BBB65E4}" sibTransId="{CB6FDD29-185A-4353-9174-86BAC834F4BE}"/>
    <dgm:cxn modelId="{E6BAEE8E-1902-4A11-8BC9-B5836B828520}" srcId="{F0D718F9-C0DE-4E71-B0FA-E5165603CDCB}" destId="{D3117274-FC52-48BE-901B-DFD608BA5208}" srcOrd="0" destOrd="0" parTransId="{ACB26350-FEE7-48CF-ADE2-38F47F464DED}" sibTransId="{3430370B-A3AF-48A5-8903-9752B94DA5F8}"/>
    <dgm:cxn modelId="{47B02FA6-AB73-4437-B72E-4A17880C0881}" type="presOf" srcId="{CE72EEBE-CE2B-42DF-BE8F-9EC9507F33B3}" destId="{46EAEB1D-2F8B-46A7-BA26-1E0EC67A04DE}" srcOrd="1" destOrd="2" presId="urn:microsoft.com/office/officeart/2005/8/layout/cycle4"/>
    <dgm:cxn modelId="{D5B02A0E-234B-4E40-84D9-5D41BED24390}" type="presOf" srcId="{16897A56-5CF7-4FBF-9D5C-494F2C7273FE}" destId="{46EAEB1D-2F8B-46A7-BA26-1E0EC67A04DE}" srcOrd="1" destOrd="0" presId="urn:microsoft.com/office/officeart/2005/8/layout/cycle4"/>
    <dgm:cxn modelId="{26485AC0-D2A6-4D22-B0D5-282B1C278411}" type="presOf" srcId="{054FB734-2CD3-4513-B9BE-D53CD2DE59C1}" destId="{273969D8-3816-4671-A9B4-3A323BD7E7AC}" srcOrd="0" destOrd="1" presId="urn:microsoft.com/office/officeart/2005/8/layout/cycle4"/>
    <dgm:cxn modelId="{9DB2CA95-F585-49E4-AE2F-CAE7445986EA}" type="presOf" srcId="{7FAC80E7-4218-42FB-8436-14F63D60286D}" destId="{273969D8-3816-4671-A9B4-3A323BD7E7AC}" srcOrd="0" destOrd="3" presId="urn:microsoft.com/office/officeart/2005/8/layout/cycle4"/>
    <dgm:cxn modelId="{9334D66F-9346-4720-84F9-650163C54455}" type="presOf" srcId="{3901A70A-70A2-4721-850E-AF8B160F05C4}" destId="{712C2953-ADC0-489A-936B-6EEC84C25161}" srcOrd="0" destOrd="1" presId="urn:microsoft.com/office/officeart/2005/8/layout/cycle4"/>
    <dgm:cxn modelId="{D405E159-98BD-40F3-971A-AD14FDE620D1}" type="presOf" srcId="{44297E21-5725-46E7-A5DE-F50D7CA4DE61}" destId="{73AAA810-4434-4E0A-ADEC-C9898B2E13F5}" srcOrd="0" destOrd="0" presId="urn:microsoft.com/office/officeart/2005/8/layout/cycle4"/>
    <dgm:cxn modelId="{3DDF2340-DF7B-46EC-8850-F32A4DF7FE42}" srcId="{F0D718F9-C0DE-4E71-B0FA-E5165603CDCB}" destId="{2C12F211-75DF-429D-A29F-323C10A7EEF5}" srcOrd="2" destOrd="0" parTransId="{CCC2761D-F747-4835-805A-EF4E2F9B99FD}" sibTransId="{6176C694-9371-4660-A661-19072972842C}"/>
    <dgm:cxn modelId="{1EF3F799-CF2B-40EA-ACF9-805899FC594E}" type="presOf" srcId="{054FB734-2CD3-4513-B9BE-D53CD2DE59C1}" destId="{F02CAFC4-2AC4-4ED9-94BD-6168042B253C}" srcOrd="1" destOrd="1" presId="urn:microsoft.com/office/officeart/2005/8/layout/cycle4"/>
    <dgm:cxn modelId="{32484BC6-D691-4094-8EB3-3791807FDC96}" srcId="{2C12F211-75DF-429D-A29F-323C10A7EEF5}" destId="{3901A70A-70A2-4721-850E-AF8B160F05C4}" srcOrd="1" destOrd="0" parTransId="{8C2D460E-7404-4121-B829-13B2B02F0F90}" sibTransId="{CF3F069B-6ABF-4B52-A55E-C07DF90E9E6C}"/>
    <dgm:cxn modelId="{B9B62E88-B3E2-4A03-B601-54D5F3B4530A}" type="presOf" srcId="{7E6BFB75-6BAD-43C1-B77D-8A349D9CDC67}" destId="{F02CAFC4-2AC4-4ED9-94BD-6168042B253C}" srcOrd="1" destOrd="4" presId="urn:microsoft.com/office/officeart/2005/8/layout/cycle4"/>
    <dgm:cxn modelId="{4452B2E9-0053-4FCB-A8D9-3D6AF5E7E64D}" type="presOf" srcId="{7A0B11B0-C6EB-4169-BB45-C6DF3956492E}" destId="{1BB37BC7-26E9-4FF6-98AC-F332ECAF4064}" srcOrd="1" destOrd="3" presId="urn:microsoft.com/office/officeart/2005/8/layout/cycle4"/>
    <dgm:cxn modelId="{FF644BD2-1E92-42B2-A9CD-53EFC8ACE420}" type="presOf" srcId="{D51D622E-8BDD-420B-8292-7F3D72FC1546}" destId="{E93F8D42-6776-445B-A72D-70729519DC02}" srcOrd="0" destOrd="2" presId="urn:microsoft.com/office/officeart/2005/8/layout/cycle4"/>
    <dgm:cxn modelId="{D2E213EE-96D9-4DA1-94EF-7C4856BDAC9D}" type="presOf" srcId="{2C12F211-75DF-429D-A29F-323C10A7EEF5}" destId="{25020827-64C1-4E94-A771-3EF012DF5B98}" srcOrd="0" destOrd="0" presId="urn:microsoft.com/office/officeart/2005/8/layout/cycle4"/>
    <dgm:cxn modelId="{06941873-95A0-427D-8186-B56E42F315F1}" type="presOf" srcId="{C2CB1EDE-9FD8-4636-BA6F-24114A03F48C}" destId="{712C2953-ADC0-489A-936B-6EEC84C25161}" srcOrd="0" destOrd="3" presId="urn:microsoft.com/office/officeart/2005/8/layout/cycle4"/>
    <dgm:cxn modelId="{CB687E98-0ACC-4888-B3E4-65EB00AB0D1D}" type="presOf" srcId="{D3117274-FC52-48BE-901B-DFD608BA5208}" destId="{5AFBE3FD-9FEE-46AD-9C5D-2EE940064E4A}" srcOrd="0" destOrd="0" presId="urn:microsoft.com/office/officeart/2005/8/layout/cycle4"/>
    <dgm:cxn modelId="{51105E63-C396-4793-8CBA-4E432876F5B1}" type="presOf" srcId="{09274AD6-64B7-4F39-A5D2-DAF7FD1A6924}" destId="{C0AE6A08-705D-4B7F-BA1D-50F24B254DFB}" srcOrd="0" destOrd="1" presId="urn:microsoft.com/office/officeart/2005/8/layout/cycle4"/>
    <dgm:cxn modelId="{615F0FD6-2BD2-4D13-8522-87AF066731D0}" type="presOf" srcId="{EF9E7595-ABFE-473B-A590-CF948BFC4A88}" destId="{1BB37BC7-26E9-4FF6-98AC-F332ECAF4064}" srcOrd="1" destOrd="1" presId="urn:microsoft.com/office/officeart/2005/8/layout/cycle4"/>
    <dgm:cxn modelId="{BF515472-0AC5-43CC-81D3-20C0CD808760}" type="presOf" srcId="{EF9E7595-ABFE-473B-A590-CF948BFC4A88}" destId="{E93F8D42-6776-445B-A72D-70729519DC02}" srcOrd="0" destOrd="1" presId="urn:microsoft.com/office/officeart/2005/8/layout/cycle4"/>
    <dgm:cxn modelId="{1E26E65F-A064-45C7-BEA4-2EB09B4F9BD0}" srcId="{F0D718F9-C0DE-4E71-B0FA-E5165603CDCB}" destId="{44297E21-5725-46E7-A5DE-F50D7CA4DE61}" srcOrd="1" destOrd="0" parTransId="{C04F3785-ACBC-4F55-8E0D-A8CDDA7DCC06}" sibTransId="{01FE51BB-4403-40D3-8661-4A4CCA22C1BE}"/>
    <dgm:cxn modelId="{C3C98421-D9A9-4B6A-B499-F7EFC53D26ED}" type="presOf" srcId="{780EAE9A-129B-4422-BDB2-DB611B1BF9AF}" destId="{DAFD0F08-D8CD-46DA-B748-05C6992D3474}" srcOrd="1" destOrd="0" presId="urn:microsoft.com/office/officeart/2005/8/layout/cycle4"/>
    <dgm:cxn modelId="{2E032FDE-FFE8-41D5-B351-5B78A4281E6C}" type="presParOf" srcId="{65016779-31C3-4F2B-AFF1-DEA49E9AF2BE}" destId="{2E0A21F9-9435-4998-8E82-51B4F437C472}" srcOrd="0" destOrd="0" presId="urn:microsoft.com/office/officeart/2005/8/layout/cycle4"/>
    <dgm:cxn modelId="{A244E64A-7B08-42F0-A750-B5C01EA4A588}" type="presParOf" srcId="{2E0A21F9-9435-4998-8E82-51B4F437C472}" destId="{B45AD0F1-BE5A-4590-A728-D0C67C443F66}" srcOrd="0" destOrd="0" presId="urn:microsoft.com/office/officeart/2005/8/layout/cycle4"/>
    <dgm:cxn modelId="{D01FB8B7-458B-42D2-AA0B-385A5893C143}" type="presParOf" srcId="{B45AD0F1-BE5A-4590-A728-D0C67C443F66}" destId="{273969D8-3816-4671-A9B4-3A323BD7E7AC}" srcOrd="0" destOrd="0" presId="urn:microsoft.com/office/officeart/2005/8/layout/cycle4"/>
    <dgm:cxn modelId="{0A70EA68-4F03-43AD-8673-4E409E8923B1}" type="presParOf" srcId="{B45AD0F1-BE5A-4590-A728-D0C67C443F66}" destId="{F02CAFC4-2AC4-4ED9-94BD-6168042B253C}" srcOrd="1" destOrd="0" presId="urn:microsoft.com/office/officeart/2005/8/layout/cycle4"/>
    <dgm:cxn modelId="{E77438B9-40BD-48E4-87FD-335FEC633334}" type="presParOf" srcId="{2E0A21F9-9435-4998-8E82-51B4F437C472}" destId="{FB2BF552-517F-4540-B00B-80CF0942517E}" srcOrd="1" destOrd="0" presId="urn:microsoft.com/office/officeart/2005/8/layout/cycle4"/>
    <dgm:cxn modelId="{E5C151D6-300D-44FF-884C-50516C7D2DEE}" type="presParOf" srcId="{FB2BF552-517F-4540-B00B-80CF0942517E}" destId="{E93F8D42-6776-445B-A72D-70729519DC02}" srcOrd="0" destOrd="0" presId="urn:microsoft.com/office/officeart/2005/8/layout/cycle4"/>
    <dgm:cxn modelId="{804B12AC-4FAF-4A67-86DF-F3A760444BB8}" type="presParOf" srcId="{FB2BF552-517F-4540-B00B-80CF0942517E}" destId="{1BB37BC7-26E9-4FF6-98AC-F332ECAF4064}" srcOrd="1" destOrd="0" presId="urn:microsoft.com/office/officeart/2005/8/layout/cycle4"/>
    <dgm:cxn modelId="{89388AF0-8ED0-44F3-BD75-FB14CEA92E2D}" type="presParOf" srcId="{2E0A21F9-9435-4998-8E82-51B4F437C472}" destId="{D71FD94D-074E-443F-B1A6-E559FED9DEC9}" srcOrd="2" destOrd="0" presId="urn:microsoft.com/office/officeart/2005/8/layout/cycle4"/>
    <dgm:cxn modelId="{0B149B31-F78B-487D-A8DA-B0313148C459}" type="presParOf" srcId="{D71FD94D-074E-443F-B1A6-E559FED9DEC9}" destId="{712C2953-ADC0-489A-936B-6EEC84C25161}" srcOrd="0" destOrd="0" presId="urn:microsoft.com/office/officeart/2005/8/layout/cycle4"/>
    <dgm:cxn modelId="{35B85295-B4BC-4220-95DF-F1158E93394F}" type="presParOf" srcId="{D71FD94D-074E-443F-B1A6-E559FED9DEC9}" destId="{DAFD0F08-D8CD-46DA-B748-05C6992D3474}" srcOrd="1" destOrd="0" presId="urn:microsoft.com/office/officeart/2005/8/layout/cycle4"/>
    <dgm:cxn modelId="{7CA7C6F1-BC57-49DF-91E1-DC0138E34623}" type="presParOf" srcId="{2E0A21F9-9435-4998-8E82-51B4F437C472}" destId="{909A320C-1C62-45F5-B675-8EFFB11AEFF6}" srcOrd="3" destOrd="0" presId="urn:microsoft.com/office/officeart/2005/8/layout/cycle4"/>
    <dgm:cxn modelId="{267DE8E0-6550-4F2E-9182-EC194C976727}" type="presParOf" srcId="{909A320C-1C62-45F5-B675-8EFFB11AEFF6}" destId="{C0AE6A08-705D-4B7F-BA1D-50F24B254DFB}" srcOrd="0" destOrd="0" presId="urn:microsoft.com/office/officeart/2005/8/layout/cycle4"/>
    <dgm:cxn modelId="{AD7DFD34-B69C-4ABE-8442-7A8ABF9CD85F}" type="presParOf" srcId="{909A320C-1C62-45F5-B675-8EFFB11AEFF6}" destId="{46EAEB1D-2F8B-46A7-BA26-1E0EC67A04DE}" srcOrd="1" destOrd="0" presId="urn:microsoft.com/office/officeart/2005/8/layout/cycle4"/>
    <dgm:cxn modelId="{E438E013-9C3A-4197-BB0A-20610D902EA0}" type="presParOf" srcId="{2E0A21F9-9435-4998-8E82-51B4F437C472}" destId="{AB8D89C5-41E1-44CC-B345-CD8FC0FEF742}" srcOrd="4" destOrd="0" presId="urn:microsoft.com/office/officeart/2005/8/layout/cycle4"/>
    <dgm:cxn modelId="{85640906-50B5-479F-90D1-D7706D2EF40C}" type="presParOf" srcId="{65016779-31C3-4F2B-AFF1-DEA49E9AF2BE}" destId="{74793FFB-F907-4D82-8FCE-0394A14887DA}" srcOrd="1" destOrd="0" presId="urn:microsoft.com/office/officeart/2005/8/layout/cycle4"/>
    <dgm:cxn modelId="{1C15D15C-BD4C-47CC-8295-033363870C02}" type="presParOf" srcId="{74793FFB-F907-4D82-8FCE-0394A14887DA}" destId="{5AFBE3FD-9FEE-46AD-9C5D-2EE940064E4A}" srcOrd="0" destOrd="0" presId="urn:microsoft.com/office/officeart/2005/8/layout/cycle4"/>
    <dgm:cxn modelId="{323D80E5-745F-433E-AD15-5F42AE47FBA4}" type="presParOf" srcId="{74793FFB-F907-4D82-8FCE-0394A14887DA}" destId="{73AAA810-4434-4E0A-ADEC-C9898B2E13F5}" srcOrd="1" destOrd="0" presId="urn:microsoft.com/office/officeart/2005/8/layout/cycle4"/>
    <dgm:cxn modelId="{E6113E40-2C36-435E-A899-89D275A8C581}" type="presParOf" srcId="{74793FFB-F907-4D82-8FCE-0394A14887DA}" destId="{25020827-64C1-4E94-A771-3EF012DF5B98}" srcOrd="2" destOrd="0" presId="urn:microsoft.com/office/officeart/2005/8/layout/cycle4"/>
    <dgm:cxn modelId="{2F383588-FC54-48C8-822E-24CDED46B53C}" type="presParOf" srcId="{74793FFB-F907-4D82-8FCE-0394A14887DA}" destId="{04A57ECD-E579-42E6-87A6-91EA9215A1BF}" srcOrd="3" destOrd="0" presId="urn:microsoft.com/office/officeart/2005/8/layout/cycle4"/>
    <dgm:cxn modelId="{B9ACE413-21CB-4B54-8DAF-C7E7A49ED218}" type="presParOf" srcId="{74793FFB-F907-4D82-8FCE-0394A14887DA}" destId="{8A088723-98B0-41D5-B1C8-77E1A14E5CB0}" srcOrd="4" destOrd="0" presId="urn:microsoft.com/office/officeart/2005/8/layout/cycle4"/>
    <dgm:cxn modelId="{D9DA6D27-FAA8-41AC-BDF6-1732D3DBF1D0}" type="presParOf" srcId="{65016779-31C3-4F2B-AFF1-DEA49E9AF2BE}" destId="{7490DCD0-48F8-4C91-9E74-F42366E9FECF}" srcOrd="2" destOrd="0" presId="urn:microsoft.com/office/officeart/2005/8/layout/cycle4"/>
    <dgm:cxn modelId="{F2DD1BC7-01D1-4C9A-8FDB-643791425E14}" type="presParOf" srcId="{65016779-31C3-4F2B-AFF1-DEA49E9AF2BE}" destId="{6534FAF5-83C5-442B-9873-0C5E59D5F1A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C2953-ADC0-489A-936B-6EEC84C25161}">
      <dsp:nvSpPr>
        <dsp:cNvPr id="0" name=""/>
        <dsp:cNvSpPr/>
      </dsp:nvSpPr>
      <dsp:spPr>
        <a:xfrm>
          <a:off x="5548334" y="4663439"/>
          <a:ext cx="3387852" cy="21945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b="1" kern="1200" dirty="0" smtClean="0">
              <a:latin typeface="Times New Roman" pitchFamily="18" charset="0"/>
              <a:cs typeface="Times New Roman" pitchFamily="18" charset="0"/>
            </a:rPr>
            <a:t>Increased burden of diseases associated with overcrowding, poor sanitation and hygiene</a:t>
          </a:r>
          <a:endParaRPr lang="en-IN" sz="12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b="1" kern="1200" dirty="0" smtClean="0">
              <a:latin typeface="Times New Roman" pitchFamily="18" charset="0"/>
              <a:cs typeface="Times New Roman" pitchFamily="18" charset="0"/>
            </a:rPr>
            <a:t>Diseases associated with air and water pollution</a:t>
          </a:r>
          <a:endParaRPr lang="en-IN" sz="12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b="1" kern="1200" dirty="0" smtClean="0">
              <a:latin typeface="Times New Roman" pitchFamily="18" charset="0"/>
              <a:cs typeface="Times New Roman" pitchFamily="18" charset="0"/>
            </a:rPr>
            <a:t>Lifestyle and stress related diseases, accidents/violence, substance abuse </a:t>
          </a:r>
          <a:endParaRPr lang="en-IN" sz="12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b="1" kern="1200" dirty="0" smtClean="0">
              <a:latin typeface="Times New Roman" pitchFamily="18" charset="0"/>
              <a:cs typeface="Times New Roman" pitchFamily="18" charset="0"/>
            </a:rPr>
            <a:t>Diseases of  nutrition</a:t>
          </a:r>
          <a:endParaRPr lang="en-IN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12897" y="5260286"/>
        <a:ext cx="2275082" cy="1549506"/>
      </dsp:txXfrm>
    </dsp:sp>
    <dsp:sp modelId="{C0AE6A08-705D-4B7F-BA1D-50F24B254DFB}">
      <dsp:nvSpPr>
        <dsp:cNvPr id="0" name=""/>
        <dsp:cNvSpPr/>
      </dsp:nvSpPr>
      <dsp:spPr>
        <a:xfrm>
          <a:off x="20786" y="4663439"/>
          <a:ext cx="3387852" cy="21945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b="1" kern="1200" dirty="0" smtClean="0">
              <a:latin typeface="Times New Roman" pitchFamily="18" charset="0"/>
              <a:cs typeface="Times New Roman" pitchFamily="18" charset="0"/>
            </a:rPr>
            <a:t>Various administrative units with little coordination.</a:t>
          </a:r>
          <a:endParaRPr lang="en-IN" sz="12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b="1" kern="1200" dirty="0" smtClean="0">
              <a:latin typeface="Times New Roman" pitchFamily="18" charset="0"/>
              <a:cs typeface="Times New Roman" pitchFamily="18" charset="0"/>
            </a:rPr>
            <a:t>Districts  and zones not clear</a:t>
          </a:r>
          <a:endParaRPr lang="en-IN" sz="12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b="1" kern="1200" dirty="0" smtClean="0">
              <a:latin typeface="Times New Roman" pitchFamily="18" charset="0"/>
              <a:cs typeface="Times New Roman" pitchFamily="18" charset="0"/>
            </a:rPr>
            <a:t>Lack of grass root level structures</a:t>
          </a:r>
          <a:endParaRPr lang="en-IN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993" y="5260286"/>
        <a:ext cx="2275082" cy="1549506"/>
      </dsp:txXfrm>
    </dsp:sp>
    <dsp:sp modelId="{E93F8D42-6776-445B-A72D-70729519DC02}">
      <dsp:nvSpPr>
        <dsp:cNvPr id="0" name=""/>
        <dsp:cNvSpPr/>
      </dsp:nvSpPr>
      <dsp:spPr>
        <a:xfrm>
          <a:off x="5382095" y="396282"/>
          <a:ext cx="3761904" cy="16555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b="1" kern="1200" dirty="0" smtClean="0">
              <a:latin typeface="Times New Roman" pitchFamily="18" charset="0"/>
              <a:cs typeface="Times New Roman" pitchFamily="18" charset="0"/>
            </a:rPr>
            <a:t>Inequitable distribution of health facilities</a:t>
          </a:r>
          <a:endParaRPr lang="en-IN" sz="12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b="1" kern="1200" dirty="0" smtClean="0">
              <a:latin typeface="Times New Roman" pitchFamily="18" charset="0"/>
              <a:cs typeface="Times New Roman" pitchFamily="18" charset="0"/>
            </a:rPr>
            <a:t>Multiple  agencies/bodies providing health care</a:t>
          </a:r>
          <a:endParaRPr lang="en-IN" sz="12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b="1" kern="1200" dirty="0" smtClean="0">
              <a:latin typeface="Times New Roman" pitchFamily="18" charset="0"/>
              <a:cs typeface="Times New Roman" pitchFamily="18" charset="0"/>
            </a:rPr>
            <a:t>Lack of Standardization and  standard treatment protocols</a:t>
          </a:r>
          <a:endParaRPr lang="en-IN" sz="12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b="1" kern="1200" dirty="0" smtClean="0">
              <a:latin typeface="Times New Roman" pitchFamily="18" charset="0"/>
              <a:cs typeface="Times New Roman" pitchFamily="18" charset="0"/>
            </a:rPr>
            <a:t>Lack of integrated HMIS and    databases</a:t>
          </a:r>
          <a:endParaRPr lang="en-IN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47033" y="432649"/>
        <a:ext cx="2560599" cy="1168931"/>
      </dsp:txXfrm>
    </dsp:sp>
    <dsp:sp modelId="{273969D8-3816-4671-A9B4-3A323BD7E7AC}">
      <dsp:nvSpPr>
        <dsp:cNvPr id="0" name=""/>
        <dsp:cNvSpPr/>
      </dsp:nvSpPr>
      <dsp:spPr>
        <a:xfrm>
          <a:off x="170140" y="0"/>
          <a:ext cx="3089145" cy="21945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b="1" kern="1200" dirty="0" smtClean="0">
              <a:latin typeface="Times New Roman" pitchFamily="18" charset="0"/>
              <a:cs typeface="Times New Roman" pitchFamily="18" charset="0"/>
            </a:rPr>
            <a:t>Large segment of urban poor</a:t>
          </a:r>
          <a:endParaRPr lang="en-IN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b="1" kern="1200" dirty="0" smtClean="0">
              <a:latin typeface="Times New Roman" pitchFamily="18" charset="0"/>
              <a:cs typeface="Times New Roman" pitchFamily="18" charset="0"/>
            </a:rPr>
            <a:t>In migration and floating  populations</a:t>
          </a:r>
          <a:endParaRPr lang="en-IN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b="1" kern="1200" dirty="0" smtClean="0">
              <a:latin typeface="Times New Roman" pitchFamily="18" charset="0"/>
              <a:cs typeface="Times New Roman" pitchFamily="18" charset="0"/>
            </a:rPr>
            <a:t>Diverse social  and cultural backgrounds</a:t>
          </a:r>
          <a:endParaRPr lang="en-IN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b="1" kern="1200" dirty="0" smtClean="0">
              <a:latin typeface="Times New Roman" pitchFamily="18" charset="0"/>
              <a:cs typeface="Times New Roman" pitchFamily="18" charset="0"/>
            </a:rPr>
            <a:t>Greater vulnerability of the migrating populations</a:t>
          </a:r>
          <a:endParaRPr lang="en-IN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8347" y="48207"/>
        <a:ext cx="2065987" cy="1549506"/>
      </dsp:txXfrm>
    </dsp:sp>
    <dsp:sp modelId="{5AFBE3FD-9FEE-46AD-9C5D-2EE940064E4A}">
      <dsp:nvSpPr>
        <dsp:cNvPr id="0" name=""/>
        <dsp:cNvSpPr/>
      </dsp:nvSpPr>
      <dsp:spPr>
        <a:xfrm>
          <a:off x="1725692" y="819867"/>
          <a:ext cx="2744098" cy="2585941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>
              <a:latin typeface="Times New Roman" pitchFamily="18" charset="0"/>
              <a:cs typeface="Times New Roman" pitchFamily="18" charset="0"/>
            </a:rPr>
            <a:t>Socio Demographic </a:t>
          </a:r>
          <a:endParaRPr lang="en-IN" sz="2200" kern="1200" dirty="0"/>
        </a:p>
      </dsp:txBody>
      <dsp:txXfrm>
        <a:off x="2529420" y="1577272"/>
        <a:ext cx="1940370" cy="1828536"/>
      </dsp:txXfrm>
    </dsp:sp>
    <dsp:sp modelId="{73AAA810-4434-4E0A-ADEC-C9898B2E13F5}">
      <dsp:nvSpPr>
        <dsp:cNvPr id="0" name=""/>
        <dsp:cNvSpPr/>
      </dsp:nvSpPr>
      <dsp:spPr>
        <a:xfrm rot="5400000">
          <a:off x="4730140" y="717626"/>
          <a:ext cx="2585912" cy="2790422"/>
        </a:xfrm>
        <a:prstGeom prst="pieWedge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Operational</a:t>
          </a:r>
          <a:endParaRPr lang="en-IN" sz="2200" kern="1200" dirty="0"/>
        </a:p>
      </dsp:txBody>
      <dsp:txXfrm rot="-5400000">
        <a:off x="4627885" y="1577277"/>
        <a:ext cx="1973126" cy="1828516"/>
      </dsp:txXfrm>
    </dsp:sp>
    <dsp:sp modelId="{25020827-64C1-4E94-A771-3EF012DF5B98}">
      <dsp:nvSpPr>
        <dsp:cNvPr id="0" name=""/>
        <dsp:cNvSpPr/>
      </dsp:nvSpPr>
      <dsp:spPr>
        <a:xfrm rot="10800000">
          <a:off x="4651062" y="3610332"/>
          <a:ext cx="2790392" cy="2585912"/>
        </a:xfrm>
        <a:prstGeom prst="pieWedge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Dual burden of diseases</a:t>
          </a:r>
          <a:endParaRPr lang="en-IN" sz="2200" kern="1200" dirty="0"/>
        </a:p>
      </dsp:txBody>
      <dsp:txXfrm rot="10800000">
        <a:off x="4651062" y="3610332"/>
        <a:ext cx="1973105" cy="1828516"/>
      </dsp:txXfrm>
    </dsp:sp>
    <dsp:sp modelId="{04A57ECD-E579-42E6-87A6-91EA9215A1BF}">
      <dsp:nvSpPr>
        <dsp:cNvPr id="0" name=""/>
        <dsp:cNvSpPr/>
      </dsp:nvSpPr>
      <dsp:spPr>
        <a:xfrm rot="16200000">
          <a:off x="1804740" y="3484870"/>
          <a:ext cx="2585941" cy="2790452"/>
        </a:xfrm>
        <a:prstGeom prst="pieWedg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Administrative</a:t>
          </a:r>
          <a:endParaRPr lang="en-IN" sz="2200" kern="1200" dirty="0"/>
        </a:p>
      </dsp:txBody>
      <dsp:txXfrm rot="5400000">
        <a:off x="2519789" y="3587126"/>
        <a:ext cx="1973148" cy="1828536"/>
      </dsp:txXfrm>
    </dsp:sp>
    <dsp:sp modelId="{7490DCD0-48F8-4C91-9E74-F42366E9FECF}">
      <dsp:nvSpPr>
        <dsp:cNvPr id="0" name=""/>
        <dsp:cNvSpPr/>
      </dsp:nvSpPr>
      <dsp:spPr>
        <a:xfrm>
          <a:off x="4059364" y="2811780"/>
          <a:ext cx="1025271" cy="891540"/>
        </a:xfrm>
        <a:prstGeom prst="circular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534FAF5-83C5-442B-9873-0C5E59D5F1AF}">
      <dsp:nvSpPr>
        <dsp:cNvPr id="0" name=""/>
        <dsp:cNvSpPr/>
      </dsp:nvSpPr>
      <dsp:spPr>
        <a:xfrm rot="10800000">
          <a:off x="4059364" y="3154680"/>
          <a:ext cx="1025271" cy="891540"/>
        </a:xfrm>
        <a:prstGeom prst="circular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7ACFD-C3B1-4D81-BD5F-DF1AF4C67BFE}" type="datetimeFigureOut">
              <a:rPr lang="en-IE" smtClean="0"/>
              <a:t>14/10/2019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07BE5-D053-4A32-A697-6CC8973ABCC9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0560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4CEC6-E6C0-40CD-A632-AF39E5C5E86B}" type="datetimeFigureOut">
              <a:rPr lang="en-IE" smtClean="0"/>
              <a:t>14/10/2019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0809F-20DE-488D-A2A2-57FF6BB3B4B7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068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F3F6-E8D9-4952-99F3-FFCA62A9DF5A}" type="datetimeFigureOut">
              <a:rPr lang="en-IE" smtClean="0"/>
              <a:t>14/10/2019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61BA-C658-4E64-B800-2B43AE298FD3}" type="slidenum">
              <a:rPr lang="en-IE" smtClean="0"/>
              <a:t>‹nr.›</a:t>
            </a:fld>
            <a:endParaRPr lang="en-IE"/>
          </a:p>
        </p:txBody>
      </p:sp>
      <p:pic>
        <p:nvPicPr>
          <p:cNvPr id="10" name="Picture 9" descr="C:\Users\emranul.haq\OneDrive - Concern Worldwide\My Office\C - Communication and Advocacy\I - IEC\URBAN_EU H&amp;N Infographic flyer\URBAN_EU H&amp;N Infographic flyer\Logo\EC_flag_yellow_high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176963"/>
            <a:ext cx="1114425" cy="60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emranul.haq\OneDrive - Concern Worldwide\My Office\C - Communication and Advocacy\I - IEC\URBAN_EU H&amp;N Infographic flyer\URBAN_EU H&amp;N Infographic flyer\Logo\CW logo_green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16" y="6179661"/>
            <a:ext cx="1625284" cy="60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emranul.haq\OneDrive - Concern Worldwide\My Office\C - Communication and Advocacy\I - IEC\URBAN_EU H&amp;N Infographic flyer\URBAN_EU H&amp;N Infographic flyer\Logo\BRAC_logo.svg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716" y="6311900"/>
            <a:ext cx="1269684" cy="466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52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F3F6-E8D9-4952-99F3-FFCA62A9DF5A}" type="datetimeFigureOut">
              <a:rPr lang="en-IE" smtClean="0"/>
              <a:t>14/10/2019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61BA-C658-4E64-B800-2B43AE298FD3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227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F3F6-E8D9-4952-99F3-FFCA62A9DF5A}" type="datetimeFigureOut">
              <a:rPr lang="en-IE" smtClean="0"/>
              <a:t>14/10/2019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61BA-C658-4E64-B800-2B43AE298FD3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6465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4B7611-788A-4E46-929C-8074D0B99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74944"/>
            <a:ext cx="12166600" cy="7874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C7811-2DA0-1247-9CC8-57FAD428D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0000" y="6300000"/>
            <a:ext cx="1935216" cy="411696"/>
          </a:xfrm>
        </p:spPr>
        <p:txBody>
          <a:bodyPr/>
          <a:lstStyle>
            <a:lvl1pPr algn="l">
              <a:defRPr>
                <a:solidFill>
                  <a:srgbClr val="231F2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3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F3F6-E8D9-4952-99F3-FFCA62A9DF5A}" type="datetimeFigureOut">
              <a:rPr lang="en-IE" smtClean="0"/>
              <a:t>14/10/2019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61BA-C658-4E64-B800-2B43AE298FD3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757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F3F6-E8D9-4952-99F3-FFCA62A9DF5A}" type="datetimeFigureOut">
              <a:rPr lang="en-IE" smtClean="0"/>
              <a:t>14/10/2019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61BA-C658-4E64-B800-2B43AE298FD3}" type="slidenum">
              <a:rPr lang="en-IE" smtClean="0"/>
              <a:t>‹nr.›</a:t>
            </a:fld>
            <a:endParaRPr lang="en-IE"/>
          </a:p>
        </p:txBody>
      </p:sp>
      <p:pic>
        <p:nvPicPr>
          <p:cNvPr id="13" name="Picture 12" descr="C:\Users\emranul.haq\OneDrive - Concern Worldwide\My Office\C - Communication and Advocacy\I - IEC\URBAN_EU H&amp;N Infographic flyer\URBAN_EU H&amp;N Infographic flyer\Logo\EC_flag_yellow_high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176963"/>
            <a:ext cx="1114425" cy="60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emranul.haq\OneDrive - Concern Worldwide\My Office\C - Communication and Advocacy\I - IEC\URBAN_EU H&amp;N Infographic flyer\URBAN_EU H&amp;N Infographic flyer\Logo\CW logo_green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16" y="6179661"/>
            <a:ext cx="1625284" cy="60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emranul.haq\OneDrive - Concern Worldwide\My Office\C - Communication and Advocacy\I - IEC\URBAN_EU H&amp;N Infographic flyer\URBAN_EU H&amp;N Infographic flyer\Logo\BRAC_logo.svg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716" y="6311900"/>
            <a:ext cx="1269684" cy="466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84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F3F6-E8D9-4952-99F3-FFCA62A9DF5A}" type="datetimeFigureOut">
              <a:rPr lang="en-IE" smtClean="0"/>
              <a:t>14/10/2019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61BA-C658-4E64-B800-2B43AE298FD3}" type="slidenum">
              <a:rPr lang="en-IE" smtClean="0"/>
              <a:t>‹nr.›</a:t>
            </a:fld>
            <a:endParaRPr lang="en-IE"/>
          </a:p>
        </p:txBody>
      </p:sp>
      <p:pic>
        <p:nvPicPr>
          <p:cNvPr id="11" name="Picture 10" descr="C:\Users\emranul.haq\OneDrive - Concern Worldwide\My Office\C - Communication and Advocacy\I - IEC\URBAN_EU H&amp;N Infographic flyer\URBAN_EU H&amp;N Infographic flyer\Logo\EC_flag_yellow_high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176963"/>
            <a:ext cx="1114425" cy="60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emranul.haq\OneDrive - Concern Worldwide\My Office\C - Communication and Advocacy\I - IEC\URBAN_EU H&amp;N Infographic flyer\URBAN_EU H&amp;N Infographic flyer\Logo\CW logo_green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16" y="6179661"/>
            <a:ext cx="1625284" cy="60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emranul.haq\OneDrive - Concern Worldwide\My Office\C - Communication and Advocacy\I - IEC\URBAN_EU H&amp;N Infographic flyer\URBAN_EU H&amp;N Infographic flyer\Logo\BRAC_logo.svg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716" y="6311900"/>
            <a:ext cx="1269684" cy="466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59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F3F6-E8D9-4952-99F3-FFCA62A9DF5A}" type="datetimeFigureOut">
              <a:rPr lang="en-IE" smtClean="0"/>
              <a:t>14/10/2019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61BA-C658-4E64-B800-2B43AE298FD3}" type="slidenum">
              <a:rPr lang="en-IE" smtClean="0"/>
              <a:t>‹nr.›</a:t>
            </a:fld>
            <a:endParaRPr lang="en-IE"/>
          </a:p>
        </p:txBody>
      </p:sp>
      <p:pic>
        <p:nvPicPr>
          <p:cNvPr id="10" name="Picture 9" descr="C:\Users\emranul.haq\OneDrive - Concern Worldwide\My Office\C - Communication and Advocacy\I - IEC\URBAN_EU H&amp;N Infographic flyer\URBAN_EU H&amp;N Infographic flyer\Logo\EC_flag_yellow_high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176963"/>
            <a:ext cx="1114425" cy="60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emranul.haq\OneDrive - Concern Worldwide\My Office\C - Communication and Advocacy\I - IEC\URBAN_EU H&amp;N Infographic flyer\URBAN_EU H&amp;N Infographic flyer\Logo\CW logo_green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16" y="6179661"/>
            <a:ext cx="1625284" cy="60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emranul.haq\OneDrive - Concern Worldwide\My Office\C - Communication and Advocacy\I - IEC\URBAN_EU H&amp;N Infographic flyer\URBAN_EU H&amp;N Infographic flyer\Logo\BRAC_logo.svg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716" y="6311900"/>
            <a:ext cx="1269684" cy="466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54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F3F6-E8D9-4952-99F3-FFCA62A9DF5A}" type="datetimeFigureOut">
              <a:rPr lang="en-IE" smtClean="0"/>
              <a:t>14/10/2019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61BA-C658-4E64-B800-2B43AE298FD3}" type="slidenum">
              <a:rPr lang="en-IE" smtClean="0"/>
              <a:t>‹nr.›</a:t>
            </a:fld>
            <a:endParaRPr lang="en-IE"/>
          </a:p>
        </p:txBody>
      </p:sp>
      <p:pic>
        <p:nvPicPr>
          <p:cNvPr id="6" name="Picture 5" descr="C:\Users\emranul.haq\OneDrive - Concern Worldwide\My Office\C - Communication and Advocacy\I - IEC\URBAN_EU H&amp;N Infographic flyer\URBAN_EU H&amp;N Infographic flyer\Logo\EC_flag_yellow_high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176963"/>
            <a:ext cx="1114425" cy="60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emranul.haq\OneDrive - Concern Worldwide\My Office\C - Communication and Advocacy\I - IEC\URBAN_EU H&amp;N Infographic flyer\URBAN_EU H&amp;N Infographic flyer\Logo\CW logo_green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16" y="6179661"/>
            <a:ext cx="1625284" cy="60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emranul.haq\OneDrive - Concern Worldwide\My Office\C - Communication and Advocacy\I - IEC\URBAN_EU H&amp;N Infographic flyer\URBAN_EU H&amp;N Infographic flyer\Logo\BRAC_logo.svg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716" y="6311900"/>
            <a:ext cx="1269684" cy="466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33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F3F6-E8D9-4952-99F3-FFCA62A9DF5A}" type="datetimeFigureOut">
              <a:rPr lang="en-IE" smtClean="0"/>
              <a:t>14/10/2019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61BA-C658-4E64-B800-2B43AE298FD3}" type="slidenum">
              <a:rPr lang="en-IE" smtClean="0"/>
              <a:t>‹nr.›</a:t>
            </a:fld>
            <a:endParaRPr lang="en-IE"/>
          </a:p>
        </p:txBody>
      </p:sp>
      <p:pic>
        <p:nvPicPr>
          <p:cNvPr id="5" name="Picture 4" descr="C:\Users\emranul.haq\OneDrive - Concern Worldwide\My Office\C - Communication and Advocacy\I - IEC\URBAN_EU H&amp;N Infographic flyer\URBAN_EU H&amp;N Infographic flyer\Logo\EC_flag_yellow_high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176963"/>
            <a:ext cx="1114425" cy="60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emranul.haq\OneDrive - Concern Worldwide\My Office\C - Communication and Advocacy\I - IEC\URBAN_EU H&amp;N Infographic flyer\URBAN_EU H&amp;N Infographic flyer\Logo\CW logo_green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16" y="6179661"/>
            <a:ext cx="1625284" cy="60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emranul.haq\OneDrive - Concern Worldwide\My Office\C - Communication and Advocacy\I - IEC\URBAN_EU H&amp;N Infographic flyer\URBAN_EU H&amp;N Infographic flyer\Logo\BRAC_logo.svg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716" y="6311900"/>
            <a:ext cx="1269684" cy="466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64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F3F6-E8D9-4952-99F3-FFCA62A9DF5A}" type="datetimeFigureOut">
              <a:rPr lang="en-IE" smtClean="0"/>
              <a:t>14/10/2019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61BA-C658-4E64-B800-2B43AE298FD3}" type="slidenum">
              <a:rPr lang="en-IE" smtClean="0"/>
              <a:t>‹nr.›</a:t>
            </a:fld>
            <a:endParaRPr lang="en-IE"/>
          </a:p>
        </p:txBody>
      </p:sp>
      <p:pic>
        <p:nvPicPr>
          <p:cNvPr id="8" name="Picture 7" descr="C:\Users\emranul.haq\OneDrive - Concern Worldwide\My Office\C - Communication and Advocacy\I - IEC\URBAN_EU H&amp;N Infographic flyer\URBAN_EU H&amp;N Infographic flyer\Logo\EC_flag_yellow_high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176963"/>
            <a:ext cx="1114425" cy="60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emranul.haq\OneDrive - Concern Worldwide\My Office\C - Communication and Advocacy\I - IEC\URBAN_EU H&amp;N Infographic flyer\URBAN_EU H&amp;N Infographic flyer\Logo\CW logo_green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16" y="6179661"/>
            <a:ext cx="1625284" cy="60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emranul.haq\OneDrive - Concern Worldwide\My Office\C - Communication and Advocacy\I - IEC\URBAN_EU H&amp;N Infographic flyer\URBAN_EU H&amp;N Infographic flyer\Logo\BRAC_logo.svg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716" y="6311900"/>
            <a:ext cx="1269684" cy="466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72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F3F6-E8D9-4952-99F3-FFCA62A9DF5A}" type="datetimeFigureOut">
              <a:rPr lang="en-IE" smtClean="0"/>
              <a:t>14/10/2019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61BA-C658-4E64-B800-2B43AE298FD3}" type="slidenum">
              <a:rPr lang="en-IE" smtClean="0"/>
              <a:t>‹nr.›</a:t>
            </a:fld>
            <a:endParaRPr lang="en-IE"/>
          </a:p>
        </p:txBody>
      </p:sp>
      <p:pic>
        <p:nvPicPr>
          <p:cNvPr id="8" name="Picture 7" descr="C:\Users\emranul.haq\OneDrive - Concern Worldwide\My Office\C - Communication and Advocacy\I - IEC\URBAN_EU H&amp;N Infographic flyer\URBAN_EU H&amp;N Infographic flyer\Logo\EC_flag_yellow_high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176963"/>
            <a:ext cx="1114425" cy="60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emranul.haq\OneDrive - Concern Worldwide\My Office\C - Communication and Advocacy\I - IEC\URBAN_EU H&amp;N Infographic flyer\URBAN_EU H&amp;N Infographic flyer\Logo\CW logo_green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16" y="6179661"/>
            <a:ext cx="1625284" cy="60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emranul.haq\OneDrive - Concern Worldwide\My Office\C - Communication and Advocacy\I - IEC\URBAN_EU H&amp;N Infographic flyer\URBAN_EU H&amp;N Infographic flyer\Logo\BRAC_logo.svg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716" y="6311900"/>
            <a:ext cx="1269684" cy="466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40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EF3F6-E8D9-4952-99F3-FFCA62A9DF5A}" type="datetimeFigureOut">
              <a:rPr lang="en-IE" smtClean="0"/>
              <a:t>14/10/2019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961BA-C658-4E64-B800-2B43AE298FD3}" type="slidenum">
              <a:rPr lang="en-IE" smtClean="0"/>
              <a:t>‹nr.›</a:t>
            </a:fld>
            <a:endParaRPr lang="en-IE"/>
          </a:p>
        </p:txBody>
      </p:sp>
      <p:pic>
        <p:nvPicPr>
          <p:cNvPr id="7" name="Picture 6" descr="C:\Users\emranul.haq\OneDrive - Concern Worldwide\My Office\C - Communication and Advocacy\I - IEC\URBAN_EU H&amp;N Infographic flyer\URBAN_EU H&amp;N Infographic flyer\Logo\EC_flag_yellow_high.jpg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176963"/>
            <a:ext cx="1114425" cy="60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emranul.haq\OneDrive - Concern Worldwide\My Office\C - Communication and Advocacy\I - IEC\URBAN_EU H&amp;N Infographic flyer\URBAN_EU H&amp;N Infographic flyer\Logo\CW logo_green.pn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16" y="6179661"/>
            <a:ext cx="1625284" cy="60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emranul.haq\OneDrive - Concern Worldwide\My Office\C - Communication and Advocacy\I - IEC\URBAN_EU H&amp;N Infographic flyer\URBAN_EU H&amp;N Infographic flyer\Logo\BRAC_logo.svg.png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716" y="6311900"/>
            <a:ext cx="1269684" cy="466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510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52400" y="1447800"/>
            <a:ext cx="11887200" cy="1464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/>
              <a:t>Improving Health and Nutrition Status of Urban Extreme Poor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927580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Wednesday, 16 October, 2019. Brussels, Belgium</a:t>
            </a:r>
          </a:p>
        </p:txBody>
      </p:sp>
      <p:sp>
        <p:nvSpPr>
          <p:cNvPr id="7" name="Rectangle 6"/>
          <p:cNvSpPr/>
          <p:nvPr/>
        </p:nvSpPr>
        <p:spPr>
          <a:xfrm>
            <a:off x="860738" y="2912125"/>
            <a:ext cx="104705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Service Delivery Component of “EU Support to Health and Nutrition to the poor in Urban Bangladesh”, MoLGRD&amp;C</a:t>
            </a:r>
          </a:p>
        </p:txBody>
      </p:sp>
    </p:spTree>
    <p:extLst>
      <p:ext uri="{BB962C8B-B14F-4D97-AF65-F5344CB8AC3E}">
        <p14:creationId xmlns:p14="http://schemas.microsoft.com/office/powerpoint/2010/main" val="30077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71596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Four Major Components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112014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400" b="1" dirty="0" smtClean="0">
                <a:solidFill>
                  <a:schemeClr val="tx1"/>
                </a:solidFill>
              </a:rPr>
              <a:t>1</a:t>
            </a:r>
            <a:r>
              <a:rPr lang="en-GB" sz="2400" dirty="0">
                <a:solidFill>
                  <a:schemeClr val="tx1"/>
                </a:solidFill>
              </a:rPr>
              <a:t>: Increased </a:t>
            </a:r>
            <a:r>
              <a:rPr lang="en-GB" sz="2400" b="1" u="sng" dirty="0">
                <a:solidFill>
                  <a:schemeClr val="tx1"/>
                </a:solidFill>
              </a:rPr>
              <a:t>availability, access </a:t>
            </a:r>
            <a:r>
              <a:rPr lang="en-GB" sz="2400" dirty="0">
                <a:solidFill>
                  <a:schemeClr val="tx1"/>
                </a:solidFill>
              </a:rPr>
              <a:t>to and </a:t>
            </a:r>
            <a:r>
              <a:rPr lang="en-GB" sz="2400" b="1" u="sng" dirty="0">
                <a:solidFill>
                  <a:schemeClr val="tx1"/>
                </a:solidFill>
              </a:rPr>
              <a:t>utilisation of PHC</a:t>
            </a:r>
            <a:r>
              <a:rPr lang="en-GB" sz="2400" dirty="0">
                <a:solidFill>
                  <a:schemeClr val="tx1"/>
                </a:solidFill>
              </a:rPr>
              <a:t>, Nutrition and Population services by the Poorest  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4400" b="1" dirty="0" smtClean="0">
                <a:solidFill>
                  <a:schemeClr val="tx1"/>
                </a:solidFill>
              </a:rPr>
              <a:t>2</a:t>
            </a:r>
            <a:r>
              <a:rPr lang="en-GB" sz="2400" dirty="0">
                <a:solidFill>
                  <a:schemeClr val="tx1"/>
                </a:solidFill>
              </a:rPr>
              <a:t>: Improved </a:t>
            </a:r>
            <a:r>
              <a:rPr lang="en-GB" sz="2400" b="1" u="sng" dirty="0">
                <a:solidFill>
                  <a:schemeClr val="tx1"/>
                </a:solidFill>
              </a:rPr>
              <a:t>comprehensiveness</a:t>
            </a:r>
            <a:r>
              <a:rPr lang="en-GB" sz="2400" dirty="0">
                <a:solidFill>
                  <a:schemeClr val="tx1"/>
                </a:solidFill>
              </a:rPr>
              <a:t> of existing PHC services by integrating nutrition, addressing service gaps and by increasing referral linkages  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4400" b="1" dirty="0" smtClean="0">
                <a:solidFill>
                  <a:schemeClr val="tx1"/>
                </a:solidFill>
              </a:rPr>
              <a:t>3</a:t>
            </a:r>
            <a:r>
              <a:rPr lang="en-GB" sz="2400" dirty="0" smtClean="0">
                <a:solidFill>
                  <a:schemeClr val="tx1"/>
                </a:solidFill>
              </a:rPr>
              <a:t>: Enhanced </a:t>
            </a:r>
            <a:r>
              <a:rPr lang="en-GB" sz="2400" b="1" u="sng" dirty="0">
                <a:solidFill>
                  <a:schemeClr val="tx1"/>
                </a:solidFill>
              </a:rPr>
              <a:t>quality coverage of PHC</a:t>
            </a:r>
            <a:r>
              <a:rPr lang="en-GB" sz="2400" dirty="0">
                <a:solidFill>
                  <a:schemeClr val="tx1"/>
                </a:solidFill>
              </a:rPr>
              <a:t>, nutrition and population services  </a:t>
            </a:r>
          </a:p>
          <a:p>
            <a:pPr marL="0" indent="0">
              <a:buNone/>
            </a:pPr>
            <a:endParaRPr lang="en-GB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4800" b="1" dirty="0" smtClean="0">
                <a:solidFill>
                  <a:schemeClr val="tx1"/>
                </a:solidFill>
              </a:rPr>
              <a:t>4</a:t>
            </a:r>
            <a:r>
              <a:rPr lang="en-GB" sz="2400" dirty="0">
                <a:solidFill>
                  <a:schemeClr val="tx1"/>
                </a:solidFill>
              </a:rPr>
              <a:t>: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u="sng" dirty="0">
                <a:solidFill>
                  <a:schemeClr val="tx1"/>
                </a:solidFill>
              </a:rPr>
              <a:t>Strengthened sustainability </a:t>
            </a:r>
            <a:r>
              <a:rPr lang="en-GB" sz="2400" dirty="0">
                <a:solidFill>
                  <a:schemeClr val="tx1"/>
                </a:solidFill>
              </a:rPr>
              <a:t>of urban health and nutrition services in partnership and coordination with Government, NGOs and community groups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11582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chemeClr val="tx1"/>
                </a:solidFill>
              </a:rPr>
              <a:t>Major Activities: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tx1"/>
                </a:solidFill>
              </a:rPr>
              <a:t>Provision of  free basic service package health, nutrition and population services at community and facility </a:t>
            </a:r>
            <a:r>
              <a:rPr lang="en-GB" b="1" dirty="0" smtClean="0">
                <a:solidFill>
                  <a:schemeClr val="tx1"/>
                </a:solidFill>
              </a:rPr>
              <a:t>levels</a:t>
            </a:r>
            <a:endParaRPr lang="en-GB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Provide financial support to the extreme poor through voucher systems: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b="1" u="sng" dirty="0"/>
              <a:t>Voucher schemes </a:t>
            </a:r>
            <a:r>
              <a:rPr lang="en-GB" dirty="0"/>
              <a:t>will be introduced for those extreme poor who are not covered yet.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Extreme </a:t>
            </a:r>
            <a:r>
              <a:rPr lang="en-GB" dirty="0"/>
              <a:t>poor people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/>
              <a:t>will receive non cash financial support for accessing PHC services and emergency services. 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Pilot one </a:t>
            </a:r>
            <a:r>
              <a:rPr lang="en-GB" b="1" u="sng" dirty="0" smtClean="0"/>
              <a:t>Micro health </a:t>
            </a:r>
            <a:r>
              <a:rPr lang="en-GB" b="1" u="sng" dirty="0"/>
              <a:t>insurance </a:t>
            </a:r>
            <a:r>
              <a:rPr lang="en-GB" dirty="0"/>
              <a:t>scheme</a:t>
            </a:r>
          </a:p>
          <a:p>
            <a:pPr marL="0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en-GB" sz="2800" i="1" u="sng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71596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l"/>
            <a:r>
              <a:rPr lang="en-GB" sz="2000" b="1" u="sng" dirty="0">
                <a:solidFill>
                  <a:schemeClr val="bg1"/>
                </a:solidFill>
              </a:rPr>
              <a:t/>
            </a:r>
            <a:br>
              <a:rPr lang="en-GB" sz="2000" b="1" u="sng" dirty="0">
                <a:solidFill>
                  <a:schemeClr val="bg1"/>
                </a:solidFill>
              </a:rPr>
            </a:br>
            <a:r>
              <a:rPr lang="en-GB" sz="2000" b="1" u="sng" dirty="0">
                <a:solidFill>
                  <a:schemeClr val="bg1"/>
                </a:solidFill>
              </a:rPr>
              <a:t>ER 1</a:t>
            </a:r>
            <a:r>
              <a:rPr lang="en-GB" sz="2000" b="1" dirty="0">
                <a:solidFill>
                  <a:schemeClr val="bg1"/>
                </a:solidFill>
              </a:rPr>
              <a:t>: </a:t>
            </a:r>
            <a:r>
              <a:rPr lang="en-GB" sz="2000" dirty="0">
                <a:solidFill>
                  <a:schemeClr val="bg1"/>
                </a:solidFill>
              </a:rPr>
              <a:t>Increased availability, access to and utilisation of PHC, Nutrition and Population services by the Poorest  </a:t>
            </a:r>
            <a:br>
              <a:rPr lang="en-GB" sz="2000" dirty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84800"/>
            <a:ext cx="10050905" cy="640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EU H&amp;N project’s approach to respond to inequality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727" y="1480129"/>
            <a:ext cx="7828548" cy="469608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32,100 health voucher cards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accent1"/>
                </a:solidFill>
              </a:rPr>
              <a:t>4,000 micro health insurance cards were </a:t>
            </a:r>
            <a:r>
              <a:rPr lang="en-US" dirty="0" smtClean="0"/>
              <a:t>distributed to ensure financial security for accessing </a:t>
            </a:r>
            <a:r>
              <a:rPr lang="en-US" dirty="0"/>
              <a:t>Primary Health Care </a:t>
            </a:r>
            <a:r>
              <a:rPr lang="en-US" dirty="0" smtClean="0"/>
              <a:t>services. 91% + utilization</a:t>
            </a:r>
          </a:p>
          <a:p>
            <a:r>
              <a:rPr lang="en-US" dirty="0" smtClean="0"/>
              <a:t>No cash transaction required</a:t>
            </a:r>
          </a:p>
          <a:p>
            <a:r>
              <a:rPr lang="en-US" dirty="0" smtClean="0"/>
              <a:t>Increased quality PHC services with increased facility delivery to save life of mother and baby</a:t>
            </a:r>
          </a:p>
          <a:p>
            <a:r>
              <a:rPr lang="en-US" dirty="0"/>
              <a:t>Empowered extreme poor families</a:t>
            </a:r>
          </a:p>
          <a:p>
            <a:r>
              <a:rPr lang="en-US" dirty="0" smtClean="0"/>
              <a:t>Reduced out of pocket expenditure for health care services</a:t>
            </a:r>
          </a:p>
          <a:p>
            <a:r>
              <a:rPr lang="en-US" dirty="0" smtClean="0"/>
              <a:t>Encouraged </a:t>
            </a:r>
            <a:r>
              <a:rPr lang="en-US" dirty="0"/>
              <a:t>elected </a:t>
            </a:r>
            <a:r>
              <a:rPr lang="en-US" dirty="0" smtClean="0"/>
              <a:t>representatives, as they are witnessing its direct impact. Mayor of CCC allocated budget to ensure sustainability, after end of project.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624" y="1480128"/>
            <a:ext cx="3115730" cy="3577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96480" y="5074405"/>
            <a:ext cx="299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sample health voucher card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0523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A Health </a:t>
            </a:r>
            <a:r>
              <a:rPr lang="en-US" sz="3200" b="1" dirty="0" smtClean="0"/>
              <a:t>financing model for the extreme poor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7263" y="1387365"/>
            <a:ext cx="4668253" cy="5044965"/>
          </a:xfrm>
        </p:spPr>
        <p:txBody>
          <a:bodyPr>
            <a:normAutofit/>
          </a:bodyPr>
          <a:lstStyle/>
          <a:p>
            <a:r>
              <a:rPr lang="en-GB" dirty="0" smtClean="0"/>
              <a:t>Empowering women </a:t>
            </a:r>
          </a:p>
          <a:p>
            <a:r>
              <a:rPr lang="en-GB" dirty="0" smtClean="0"/>
              <a:t>Ensuring their rights</a:t>
            </a:r>
          </a:p>
          <a:p>
            <a:r>
              <a:rPr lang="en-GB" dirty="0" smtClean="0"/>
              <a:t>Reducing inequality</a:t>
            </a:r>
          </a:p>
          <a:p>
            <a:r>
              <a:rPr lang="en-GB" dirty="0" smtClean="0"/>
              <a:t>Better quality health services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Research</a:t>
            </a:r>
            <a:r>
              <a:rPr lang="en-IE" dirty="0" smtClean="0"/>
              <a:t> </a:t>
            </a:r>
            <a:r>
              <a:rPr lang="en-IE" dirty="0"/>
              <a:t>ongoing on UHMIS &amp; Measuring costs and effectiveness of health voucher &amp; micro-health insurance schemes with </a:t>
            </a:r>
            <a:r>
              <a:rPr lang="en-IE" dirty="0" err="1">
                <a:solidFill>
                  <a:srgbClr val="00B050"/>
                </a:solidFill>
              </a:rPr>
              <a:t>icddr,b</a:t>
            </a:r>
            <a:r>
              <a:rPr lang="en-IE" dirty="0"/>
              <a:t> &amp; </a:t>
            </a:r>
            <a:r>
              <a:rPr lang="en-IE" dirty="0">
                <a:solidFill>
                  <a:srgbClr val="00B050"/>
                </a:solidFill>
              </a:rPr>
              <a:t>LSTM – </a:t>
            </a:r>
            <a:r>
              <a:rPr lang="en-IE" dirty="0"/>
              <a:t>focus </a:t>
            </a:r>
            <a:r>
              <a:rPr lang="en-IE" dirty="0" err="1"/>
              <a:t>esp</a:t>
            </a:r>
            <a:r>
              <a:rPr lang="en-IE" dirty="0"/>
              <a:t> on sustainability 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147"/>
          <a:stretch/>
        </p:blipFill>
        <p:spPr>
          <a:xfrm>
            <a:off x="635725" y="1166949"/>
            <a:ext cx="5347063" cy="48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0" y="1062856"/>
            <a:ext cx="3877408" cy="4958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0" cy="2427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248" y="2235074"/>
            <a:ext cx="5022752" cy="376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1"/>
            <a:ext cx="12192000" cy="119300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Building confidence </a:t>
            </a:r>
            <a:r>
              <a:rPr lang="en-US" sz="4000" dirty="0"/>
              <a:t>towards a sustainable </a:t>
            </a:r>
            <a:r>
              <a:rPr lang="en-US" sz="4000" dirty="0" smtClean="0"/>
              <a:t>solution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662670"/>
            <a:ext cx="11325725" cy="454562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Mayor </a:t>
            </a:r>
            <a:r>
              <a:rPr lang="en-US" dirty="0">
                <a:solidFill>
                  <a:schemeClr val="accent1"/>
                </a:solidFill>
              </a:rPr>
              <a:t>and Councilors </a:t>
            </a:r>
            <a:r>
              <a:rPr lang="en-US" dirty="0" smtClean="0"/>
              <a:t>are closely watching/monitoring health services utilization by the extreme poor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Ward </a:t>
            </a:r>
            <a:r>
              <a:rPr lang="en-US" dirty="0">
                <a:solidFill>
                  <a:schemeClr val="accent1"/>
                </a:solidFill>
              </a:rPr>
              <a:t>Health Committees </a:t>
            </a:r>
            <a:r>
              <a:rPr lang="en-US" dirty="0"/>
              <a:t>and </a:t>
            </a:r>
            <a:r>
              <a:rPr lang="en-US" dirty="0" smtClean="0"/>
              <a:t>other coordination platforms are enabling them to </a:t>
            </a:r>
            <a:r>
              <a:rPr lang="en-US" dirty="0"/>
              <a:t>oversight activities and to receive feedback</a:t>
            </a:r>
          </a:p>
          <a:p>
            <a:r>
              <a:rPr lang="en-US" dirty="0" smtClean="0"/>
              <a:t>Accountability, quality of services from health services providers and city corporation ends are being ensured</a:t>
            </a:r>
          </a:p>
          <a:p>
            <a:r>
              <a:rPr lang="en-US" dirty="0" smtClean="0"/>
              <a:t>Governance </a:t>
            </a:r>
            <a:r>
              <a:rPr lang="en-US" dirty="0"/>
              <a:t>and Accountability  </a:t>
            </a:r>
            <a:r>
              <a:rPr lang="en-US" dirty="0" smtClean="0"/>
              <a:t>strengthened</a:t>
            </a:r>
            <a:endParaRPr lang="en-US" dirty="0"/>
          </a:p>
          <a:p>
            <a:r>
              <a:rPr lang="en-US" dirty="0"/>
              <a:t>Sustaining the system </a:t>
            </a:r>
            <a:r>
              <a:rPr lang="en-US" dirty="0" smtClean="0"/>
              <a:t>(e.g. health voucher, micro health insurance)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Chattogram</a:t>
            </a:r>
            <a:r>
              <a:rPr lang="en-US" dirty="0" smtClean="0">
                <a:solidFill>
                  <a:schemeClr val="accent1"/>
                </a:solidFill>
              </a:rPr>
              <a:t> City Corporation </a:t>
            </a:r>
            <a:r>
              <a:rPr lang="en-US" dirty="0" smtClean="0"/>
              <a:t>has </a:t>
            </a:r>
            <a:r>
              <a:rPr lang="en-US" dirty="0"/>
              <a:t>allocated a budget of </a:t>
            </a:r>
            <a:r>
              <a:rPr lang="en-GB" dirty="0"/>
              <a:t>215,835.05 Euro for one year to cover more extreme poor household families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2"/>
            <a:ext cx="10250905" cy="68339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50905" y="2149643"/>
            <a:ext cx="1941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</a:t>
            </a:r>
            <a:r>
              <a:rPr lang="en-GB" sz="2400" b="1" dirty="0"/>
              <a:t> more </a:t>
            </a:r>
            <a:r>
              <a:rPr lang="en-GB" sz="2400" b="1" dirty="0" smtClean="0"/>
              <a:t>equitable health care system for all  population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22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201400" cy="7247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609601" y="5026669"/>
            <a:ext cx="1097279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 no one behind!</a:t>
            </a:r>
            <a:endParaRPr lang="en-GB" sz="945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61BA-C658-4E64-B800-2B43AE298FD3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47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>
            <a:spLocks noChangeArrowheads="1"/>
          </p:cNvSpPr>
          <p:nvPr/>
        </p:nvSpPr>
        <p:spPr bwMode="auto">
          <a:xfrm>
            <a:off x="1524000" y="15766"/>
            <a:ext cx="9169400" cy="582798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448800" y="5181600"/>
            <a:ext cx="228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</a:t>
            </a:r>
            <a:r>
              <a:rPr lang="en-US" smtClean="0"/>
              <a:t>: UHSSP’2018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49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7" y="-9797"/>
            <a:ext cx="9157063" cy="6867797"/>
          </a:xfrm>
        </p:spPr>
      </p:pic>
      <p:sp>
        <p:nvSpPr>
          <p:cNvPr id="5" name="Rectangle 4"/>
          <p:cNvSpPr/>
          <p:nvPr/>
        </p:nvSpPr>
        <p:spPr>
          <a:xfrm>
            <a:off x="0" y="5956663"/>
            <a:ext cx="1293223" cy="901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789920" y="5956662"/>
            <a:ext cx="1293223" cy="901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3004783" y="365125"/>
            <a:ext cx="61824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UNEQUAL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ssetsds.cdnedge.bluemix.net/sites/default/files/styles/very_big_1/public/feature/images/bbs_survey_0.jpg?itok=mm1byl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1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2471" y="1"/>
            <a:ext cx="8745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Droid Serif"/>
              </a:rPr>
              <a:t>Inequality at all-time </a:t>
            </a:r>
            <a:r>
              <a:rPr lang="en-GB" sz="2800" b="1" dirty="0" smtClean="0">
                <a:solidFill>
                  <a:srgbClr val="000000"/>
                </a:solidFill>
                <a:latin typeface="Droid Serif"/>
              </a:rPr>
              <a:t>high in Bangladesh. </a:t>
            </a:r>
            <a:r>
              <a:rPr lang="en-GB" dirty="0" smtClean="0">
                <a:solidFill>
                  <a:srgbClr val="000000"/>
                </a:solidFill>
                <a:latin typeface="Droid Serif"/>
              </a:rPr>
              <a:t>19, May 2019</a:t>
            </a:r>
            <a:endParaRPr lang="en-GB" i="0" dirty="0">
              <a:solidFill>
                <a:srgbClr val="000000"/>
              </a:solidFill>
              <a:effectLst/>
              <a:latin typeface="Droid Serif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44690"/>
            <a:ext cx="7315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  <a:latin typeface="Droid Serif"/>
              </a:rPr>
              <a:t>Rich-poor </a:t>
            </a:r>
            <a:r>
              <a:rPr lang="en-IE" sz="2400" b="1" dirty="0">
                <a:solidFill>
                  <a:srgbClr val="FF0000"/>
                </a:solidFill>
                <a:latin typeface="Droid Serif"/>
              </a:rPr>
              <a:t>gap way out of </a:t>
            </a:r>
            <a:r>
              <a:rPr lang="en-IE" sz="2400" b="1" dirty="0" smtClean="0">
                <a:solidFill>
                  <a:srgbClr val="FF0000"/>
                </a:solidFill>
                <a:latin typeface="Droid Serif"/>
              </a:rPr>
              <a:t>proportion; appears as a </a:t>
            </a:r>
            <a:r>
              <a:rPr lang="en-IE" sz="2400" b="1" dirty="0">
                <a:solidFill>
                  <a:srgbClr val="FF0000"/>
                </a:solidFill>
                <a:latin typeface="Droid Serif"/>
              </a:rPr>
              <a:t>puzzle to fast-paced GDP growth</a:t>
            </a:r>
            <a:endParaRPr lang="en-IE" sz="2400" b="1" dirty="0">
              <a:solidFill>
                <a:srgbClr val="FF0000"/>
              </a:solidFill>
              <a:effectLst/>
              <a:latin typeface="Droid Serif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39663" y="6460188"/>
            <a:ext cx="165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thedailystar.net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7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about the urban poo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81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" y="0"/>
            <a:ext cx="102819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6000" b="1" dirty="0">
                <a:solidFill>
                  <a:srgbClr val="FF0000"/>
                </a:solidFill>
                <a:latin typeface="Roboto"/>
              </a:rPr>
              <a:t>Catastrophic </a:t>
            </a:r>
            <a:r>
              <a:rPr lang="en-IE" sz="6000" b="1" dirty="0" smtClean="0">
                <a:solidFill>
                  <a:srgbClr val="FF0000"/>
                </a:solidFill>
                <a:latin typeface="Roboto"/>
              </a:rPr>
              <a:t>shocks!</a:t>
            </a:r>
            <a:endParaRPr lang="en-IE" sz="6000" b="1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82969" y="2139695"/>
            <a:ext cx="2109031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6600" b="1" dirty="0" smtClean="0">
                <a:solidFill>
                  <a:srgbClr val="FF0000"/>
                </a:solidFill>
                <a:latin typeface="Roboto"/>
              </a:rPr>
              <a:t>64% </a:t>
            </a:r>
            <a:r>
              <a:rPr lang="en-IE" sz="2000" b="1" dirty="0" smtClean="0">
                <a:solidFill>
                  <a:srgbClr val="231F20"/>
                </a:solidFill>
                <a:latin typeface="Roboto"/>
              </a:rPr>
              <a:t>out of pocket expenditure. Each year pushing the extreme poor into further poverty (NHA)</a:t>
            </a:r>
            <a:endParaRPr lang="en-IE" sz="3600" b="1" dirty="0">
              <a:solidFill>
                <a:srgbClr val="231F2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083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957" y="-104438"/>
            <a:ext cx="8209769" cy="63081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80685" y="3109799"/>
            <a:ext cx="4790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Rural</a:t>
            </a:r>
            <a:endParaRPr lang="en-US" sz="7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871048" y="1913773"/>
            <a:ext cx="3331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Urban</a:t>
            </a:r>
            <a:endParaRPr lang="en-US" sz="4800" b="1" dirty="0"/>
          </a:p>
        </p:txBody>
      </p:sp>
      <p:sp>
        <p:nvSpPr>
          <p:cNvPr id="14" name="Freeform 13"/>
          <p:cNvSpPr/>
          <p:nvPr/>
        </p:nvSpPr>
        <p:spPr>
          <a:xfrm>
            <a:off x="3289113" y="1116495"/>
            <a:ext cx="8011236" cy="5435455"/>
          </a:xfrm>
          <a:custGeom>
            <a:avLst/>
            <a:gdLst>
              <a:gd name="connsiteX0" fmla="*/ 423081 w 8011236"/>
              <a:gd name="connsiteY0" fmla="*/ 397610 h 5666670"/>
              <a:gd name="connsiteX1" fmla="*/ 423081 w 8011236"/>
              <a:gd name="connsiteY1" fmla="*/ 397610 h 5666670"/>
              <a:gd name="connsiteX2" fmla="*/ 1392072 w 8011236"/>
              <a:gd name="connsiteY2" fmla="*/ 411257 h 5666670"/>
              <a:gd name="connsiteX3" fmla="*/ 1624084 w 8011236"/>
              <a:gd name="connsiteY3" fmla="*/ 397610 h 5666670"/>
              <a:gd name="connsiteX4" fmla="*/ 1610436 w 8011236"/>
              <a:gd name="connsiteY4" fmla="*/ 356666 h 5666670"/>
              <a:gd name="connsiteX5" fmla="*/ 1583141 w 8011236"/>
              <a:gd name="connsiteY5" fmla="*/ 70063 h 5666670"/>
              <a:gd name="connsiteX6" fmla="*/ 1596789 w 8011236"/>
              <a:gd name="connsiteY6" fmla="*/ 1824 h 5666670"/>
              <a:gd name="connsiteX7" fmla="*/ 1787857 w 8011236"/>
              <a:gd name="connsiteY7" fmla="*/ 29120 h 5666670"/>
              <a:gd name="connsiteX8" fmla="*/ 1828800 w 8011236"/>
              <a:gd name="connsiteY8" fmla="*/ 56416 h 5666670"/>
              <a:gd name="connsiteX9" fmla="*/ 1869744 w 8011236"/>
              <a:gd name="connsiteY9" fmla="*/ 97359 h 5666670"/>
              <a:gd name="connsiteX10" fmla="*/ 1951630 w 8011236"/>
              <a:gd name="connsiteY10" fmla="*/ 165598 h 5666670"/>
              <a:gd name="connsiteX11" fmla="*/ 2019869 w 8011236"/>
              <a:gd name="connsiteY11" fmla="*/ 233836 h 5666670"/>
              <a:gd name="connsiteX12" fmla="*/ 2142699 w 8011236"/>
              <a:gd name="connsiteY12" fmla="*/ 315723 h 5666670"/>
              <a:gd name="connsiteX13" fmla="*/ 2183642 w 8011236"/>
              <a:gd name="connsiteY13" fmla="*/ 343019 h 5666670"/>
              <a:gd name="connsiteX14" fmla="*/ 2224586 w 8011236"/>
              <a:gd name="connsiteY14" fmla="*/ 356666 h 5666670"/>
              <a:gd name="connsiteX15" fmla="*/ 2511189 w 8011236"/>
              <a:gd name="connsiteY15" fmla="*/ 343019 h 5666670"/>
              <a:gd name="connsiteX16" fmla="*/ 2552132 w 8011236"/>
              <a:gd name="connsiteY16" fmla="*/ 329371 h 5666670"/>
              <a:gd name="connsiteX17" fmla="*/ 2661314 w 8011236"/>
              <a:gd name="connsiteY17" fmla="*/ 315723 h 5666670"/>
              <a:gd name="connsiteX18" fmla="*/ 2797792 w 8011236"/>
              <a:gd name="connsiteY18" fmla="*/ 274780 h 5666670"/>
              <a:gd name="connsiteX19" fmla="*/ 2838735 w 8011236"/>
              <a:gd name="connsiteY19" fmla="*/ 261132 h 5666670"/>
              <a:gd name="connsiteX20" fmla="*/ 4476466 w 8011236"/>
              <a:gd name="connsiteY20" fmla="*/ 274780 h 5666670"/>
              <a:gd name="connsiteX21" fmla="*/ 4626592 w 8011236"/>
              <a:gd name="connsiteY21" fmla="*/ 288427 h 5666670"/>
              <a:gd name="connsiteX22" fmla="*/ 4804012 w 8011236"/>
              <a:gd name="connsiteY22" fmla="*/ 302075 h 5666670"/>
              <a:gd name="connsiteX23" fmla="*/ 5336275 w 8011236"/>
              <a:gd name="connsiteY23" fmla="*/ 315723 h 5666670"/>
              <a:gd name="connsiteX24" fmla="*/ 5622878 w 8011236"/>
              <a:gd name="connsiteY24" fmla="*/ 343019 h 5666670"/>
              <a:gd name="connsiteX25" fmla="*/ 5677469 w 8011236"/>
              <a:gd name="connsiteY25" fmla="*/ 356666 h 5666670"/>
              <a:gd name="connsiteX26" fmla="*/ 5759356 w 8011236"/>
              <a:gd name="connsiteY26" fmla="*/ 411257 h 5666670"/>
              <a:gd name="connsiteX27" fmla="*/ 5786651 w 8011236"/>
              <a:gd name="connsiteY27" fmla="*/ 452201 h 5666670"/>
              <a:gd name="connsiteX28" fmla="*/ 5827594 w 8011236"/>
              <a:gd name="connsiteY28" fmla="*/ 588678 h 5666670"/>
              <a:gd name="connsiteX29" fmla="*/ 5813947 w 8011236"/>
              <a:gd name="connsiteY29" fmla="*/ 847986 h 5666670"/>
              <a:gd name="connsiteX30" fmla="*/ 5786651 w 8011236"/>
              <a:gd name="connsiteY30" fmla="*/ 888929 h 5666670"/>
              <a:gd name="connsiteX31" fmla="*/ 5773003 w 8011236"/>
              <a:gd name="connsiteY31" fmla="*/ 943520 h 5666670"/>
              <a:gd name="connsiteX32" fmla="*/ 5732060 w 8011236"/>
              <a:gd name="connsiteY32" fmla="*/ 1025407 h 5666670"/>
              <a:gd name="connsiteX33" fmla="*/ 5718412 w 8011236"/>
              <a:gd name="connsiteY33" fmla="*/ 1120941 h 5666670"/>
              <a:gd name="connsiteX34" fmla="*/ 5704765 w 8011236"/>
              <a:gd name="connsiteY34" fmla="*/ 1161884 h 5666670"/>
              <a:gd name="connsiteX35" fmla="*/ 5691117 w 8011236"/>
              <a:gd name="connsiteY35" fmla="*/ 1216475 h 5666670"/>
              <a:gd name="connsiteX36" fmla="*/ 5663821 w 8011236"/>
              <a:gd name="connsiteY36" fmla="*/ 1298362 h 5666670"/>
              <a:gd name="connsiteX37" fmla="*/ 5650174 w 8011236"/>
              <a:gd name="connsiteY37" fmla="*/ 1407544 h 5666670"/>
              <a:gd name="connsiteX38" fmla="*/ 5677469 w 8011236"/>
              <a:gd name="connsiteY38" fmla="*/ 1666851 h 5666670"/>
              <a:gd name="connsiteX39" fmla="*/ 5704765 w 8011236"/>
              <a:gd name="connsiteY39" fmla="*/ 1912511 h 5666670"/>
              <a:gd name="connsiteX40" fmla="*/ 5718412 w 8011236"/>
              <a:gd name="connsiteY40" fmla="*/ 1967102 h 5666670"/>
              <a:gd name="connsiteX41" fmla="*/ 5732060 w 8011236"/>
              <a:gd name="connsiteY41" fmla="*/ 2158171 h 5666670"/>
              <a:gd name="connsiteX42" fmla="*/ 5745708 w 8011236"/>
              <a:gd name="connsiteY42" fmla="*/ 2458421 h 5666670"/>
              <a:gd name="connsiteX43" fmla="*/ 5786651 w 8011236"/>
              <a:gd name="connsiteY43" fmla="*/ 2594899 h 5666670"/>
              <a:gd name="connsiteX44" fmla="*/ 5813947 w 8011236"/>
              <a:gd name="connsiteY44" fmla="*/ 2704081 h 5666670"/>
              <a:gd name="connsiteX45" fmla="*/ 5841242 w 8011236"/>
              <a:gd name="connsiteY45" fmla="*/ 2799616 h 5666670"/>
              <a:gd name="connsiteX46" fmla="*/ 5882186 w 8011236"/>
              <a:gd name="connsiteY46" fmla="*/ 3113514 h 5666670"/>
              <a:gd name="connsiteX47" fmla="*/ 5923129 w 8011236"/>
              <a:gd name="connsiteY47" fmla="*/ 3154457 h 5666670"/>
              <a:gd name="connsiteX48" fmla="*/ 5977720 w 8011236"/>
              <a:gd name="connsiteY48" fmla="*/ 3181753 h 5666670"/>
              <a:gd name="connsiteX49" fmla="*/ 6045959 w 8011236"/>
              <a:gd name="connsiteY49" fmla="*/ 3236344 h 5666670"/>
              <a:gd name="connsiteX50" fmla="*/ 6127845 w 8011236"/>
              <a:gd name="connsiteY50" fmla="*/ 3318230 h 5666670"/>
              <a:gd name="connsiteX51" fmla="*/ 6168789 w 8011236"/>
              <a:gd name="connsiteY51" fmla="*/ 3359174 h 5666670"/>
              <a:gd name="connsiteX52" fmla="*/ 6291618 w 8011236"/>
              <a:gd name="connsiteY52" fmla="*/ 3441060 h 5666670"/>
              <a:gd name="connsiteX53" fmla="*/ 6332562 w 8011236"/>
              <a:gd name="connsiteY53" fmla="*/ 3468356 h 5666670"/>
              <a:gd name="connsiteX54" fmla="*/ 6455392 w 8011236"/>
              <a:gd name="connsiteY54" fmla="*/ 3495651 h 5666670"/>
              <a:gd name="connsiteX55" fmla="*/ 6632812 w 8011236"/>
              <a:gd name="connsiteY55" fmla="*/ 3522947 h 5666670"/>
              <a:gd name="connsiteX56" fmla="*/ 6823881 w 8011236"/>
              <a:gd name="connsiteY56" fmla="*/ 3550242 h 5666670"/>
              <a:gd name="connsiteX57" fmla="*/ 7670042 w 8011236"/>
              <a:gd name="connsiteY57" fmla="*/ 3591186 h 5666670"/>
              <a:gd name="connsiteX58" fmla="*/ 7751929 w 8011236"/>
              <a:gd name="connsiteY58" fmla="*/ 3618481 h 5666670"/>
              <a:gd name="connsiteX59" fmla="*/ 7792872 w 8011236"/>
              <a:gd name="connsiteY59" fmla="*/ 3645777 h 5666670"/>
              <a:gd name="connsiteX60" fmla="*/ 7902054 w 8011236"/>
              <a:gd name="connsiteY60" fmla="*/ 3768607 h 5666670"/>
              <a:gd name="connsiteX61" fmla="*/ 7942997 w 8011236"/>
              <a:gd name="connsiteY61" fmla="*/ 3864141 h 5666670"/>
              <a:gd name="connsiteX62" fmla="*/ 7956645 w 8011236"/>
              <a:gd name="connsiteY62" fmla="*/ 3918732 h 5666670"/>
              <a:gd name="connsiteX63" fmla="*/ 7983941 w 8011236"/>
              <a:gd name="connsiteY63" fmla="*/ 4000619 h 5666670"/>
              <a:gd name="connsiteX64" fmla="*/ 7997589 w 8011236"/>
              <a:gd name="connsiteY64" fmla="*/ 4041562 h 5666670"/>
              <a:gd name="connsiteX65" fmla="*/ 8011236 w 8011236"/>
              <a:gd name="connsiteY65" fmla="*/ 4096153 h 5666670"/>
              <a:gd name="connsiteX66" fmla="*/ 7983941 w 8011236"/>
              <a:gd name="connsiteY66" fmla="*/ 4450995 h 5666670"/>
              <a:gd name="connsiteX67" fmla="*/ 7942997 w 8011236"/>
              <a:gd name="connsiteY67" fmla="*/ 4546529 h 5666670"/>
              <a:gd name="connsiteX68" fmla="*/ 7888406 w 8011236"/>
              <a:gd name="connsiteY68" fmla="*/ 4642063 h 5666670"/>
              <a:gd name="connsiteX69" fmla="*/ 7861111 w 8011236"/>
              <a:gd name="connsiteY69" fmla="*/ 4751245 h 5666670"/>
              <a:gd name="connsiteX70" fmla="*/ 7806520 w 8011236"/>
              <a:gd name="connsiteY70" fmla="*/ 4833132 h 5666670"/>
              <a:gd name="connsiteX71" fmla="*/ 7792872 w 8011236"/>
              <a:gd name="connsiteY71" fmla="*/ 4887723 h 5666670"/>
              <a:gd name="connsiteX72" fmla="*/ 7765577 w 8011236"/>
              <a:gd name="connsiteY72" fmla="*/ 4955962 h 5666670"/>
              <a:gd name="connsiteX73" fmla="*/ 7724633 w 8011236"/>
              <a:gd name="connsiteY73" fmla="*/ 5283508 h 5666670"/>
              <a:gd name="connsiteX74" fmla="*/ 7697338 w 8011236"/>
              <a:gd name="connsiteY74" fmla="*/ 5338099 h 5666670"/>
              <a:gd name="connsiteX75" fmla="*/ 7656394 w 8011236"/>
              <a:gd name="connsiteY75" fmla="*/ 5351747 h 5666670"/>
              <a:gd name="connsiteX76" fmla="*/ 7601803 w 8011236"/>
              <a:gd name="connsiteY76" fmla="*/ 5379042 h 5666670"/>
              <a:gd name="connsiteX77" fmla="*/ 7519917 w 8011236"/>
              <a:gd name="connsiteY77" fmla="*/ 5406338 h 5666670"/>
              <a:gd name="connsiteX78" fmla="*/ 7369792 w 8011236"/>
              <a:gd name="connsiteY78" fmla="*/ 5433633 h 5666670"/>
              <a:gd name="connsiteX79" fmla="*/ 6946711 w 8011236"/>
              <a:gd name="connsiteY79" fmla="*/ 5419986 h 5666670"/>
              <a:gd name="connsiteX80" fmla="*/ 6782938 w 8011236"/>
              <a:gd name="connsiteY80" fmla="*/ 5406338 h 5666670"/>
              <a:gd name="connsiteX81" fmla="*/ 6741994 w 8011236"/>
              <a:gd name="connsiteY81" fmla="*/ 5392690 h 5666670"/>
              <a:gd name="connsiteX82" fmla="*/ 6537278 w 8011236"/>
              <a:gd name="connsiteY82" fmla="*/ 5379042 h 5666670"/>
              <a:gd name="connsiteX83" fmla="*/ 5227093 w 8011236"/>
              <a:gd name="connsiteY83" fmla="*/ 5351747 h 5666670"/>
              <a:gd name="connsiteX84" fmla="*/ 5049672 w 8011236"/>
              <a:gd name="connsiteY84" fmla="*/ 5324451 h 5666670"/>
              <a:gd name="connsiteX85" fmla="*/ 4640239 w 8011236"/>
              <a:gd name="connsiteY85" fmla="*/ 5283508 h 5666670"/>
              <a:gd name="connsiteX86" fmla="*/ 4585648 w 8011236"/>
              <a:gd name="connsiteY86" fmla="*/ 5269860 h 5666670"/>
              <a:gd name="connsiteX87" fmla="*/ 4544705 w 8011236"/>
              <a:gd name="connsiteY87" fmla="*/ 5256213 h 5666670"/>
              <a:gd name="connsiteX88" fmla="*/ 4476466 w 8011236"/>
              <a:gd name="connsiteY88" fmla="*/ 5242565 h 5666670"/>
              <a:gd name="connsiteX89" fmla="*/ 4421875 w 8011236"/>
              <a:gd name="connsiteY89" fmla="*/ 5228917 h 5666670"/>
              <a:gd name="connsiteX90" fmla="*/ 4339989 w 8011236"/>
              <a:gd name="connsiteY90" fmla="*/ 5174326 h 5666670"/>
              <a:gd name="connsiteX91" fmla="*/ 4244454 w 8011236"/>
              <a:gd name="connsiteY91" fmla="*/ 5119735 h 5666670"/>
              <a:gd name="connsiteX92" fmla="*/ 4067033 w 8011236"/>
              <a:gd name="connsiteY92" fmla="*/ 5133383 h 5666670"/>
              <a:gd name="connsiteX93" fmla="*/ 4026090 w 8011236"/>
              <a:gd name="connsiteY93" fmla="*/ 5147030 h 5666670"/>
              <a:gd name="connsiteX94" fmla="*/ 3930556 w 8011236"/>
              <a:gd name="connsiteY94" fmla="*/ 5160678 h 5666670"/>
              <a:gd name="connsiteX95" fmla="*/ 3889612 w 8011236"/>
              <a:gd name="connsiteY95" fmla="*/ 5174326 h 5666670"/>
              <a:gd name="connsiteX96" fmla="*/ 3780430 w 8011236"/>
              <a:gd name="connsiteY96" fmla="*/ 5201621 h 5666670"/>
              <a:gd name="connsiteX97" fmla="*/ 3698544 w 8011236"/>
              <a:gd name="connsiteY97" fmla="*/ 5228917 h 5666670"/>
              <a:gd name="connsiteX98" fmla="*/ 3657600 w 8011236"/>
              <a:gd name="connsiteY98" fmla="*/ 5242565 h 5666670"/>
              <a:gd name="connsiteX99" fmla="*/ 3603009 w 8011236"/>
              <a:gd name="connsiteY99" fmla="*/ 5256213 h 5666670"/>
              <a:gd name="connsiteX100" fmla="*/ 3521123 w 8011236"/>
              <a:gd name="connsiteY100" fmla="*/ 5283508 h 5666670"/>
              <a:gd name="connsiteX101" fmla="*/ 3452884 w 8011236"/>
              <a:gd name="connsiteY101" fmla="*/ 5297156 h 5666670"/>
              <a:gd name="connsiteX102" fmla="*/ 3411941 w 8011236"/>
              <a:gd name="connsiteY102" fmla="*/ 5310804 h 5666670"/>
              <a:gd name="connsiteX103" fmla="*/ 3234520 w 8011236"/>
              <a:gd name="connsiteY103" fmla="*/ 5324451 h 5666670"/>
              <a:gd name="connsiteX104" fmla="*/ 3098042 w 8011236"/>
              <a:gd name="connsiteY104" fmla="*/ 5351747 h 5666670"/>
              <a:gd name="connsiteX105" fmla="*/ 3029803 w 8011236"/>
              <a:gd name="connsiteY105" fmla="*/ 5365395 h 5666670"/>
              <a:gd name="connsiteX106" fmla="*/ 2934269 w 8011236"/>
              <a:gd name="connsiteY106" fmla="*/ 5392690 h 5666670"/>
              <a:gd name="connsiteX107" fmla="*/ 2715905 w 8011236"/>
              <a:gd name="connsiteY107" fmla="*/ 5419986 h 5666670"/>
              <a:gd name="connsiteX108" fmla="*/ 2388359 w 8011236"/>
              <a:gd name="connsiteY108" fmla="*/ 5501872 h 5666670"/>
              <a:gd name="connsiteX109" fmla="*/ 2238233 w 8011236"/>
              <a:gd name="connsiteY109" fmla="*/ 5542816 h 5666670"/>
              <a:gd name="connsiteX110" fmla="*/ 1733266 w 8011236"/>
              <a:gd name="connsiteY110" fmla="*/ 5611054 h 5666670"/>
              <a:gd name="connsiteX111" fmla="*/ 1624084 w 8011236"/>
              <a:gd name="connsiteY111" fmla="*/ 5624702 h 5666670"/>
              <a:gd name="connsiteX112" fmla="*/ 1337481 w 8011236"/>
              <a:gd name="connsiteY112" fmla="*/ 5651998 h 5666670"/>
              <a:gd name="connsiteX113" fmla="*/ 1282890 w 8011236"/>
              <a:gd name="connsiteY113" fmla="*/ 5665645 h 5666670"/>
              <a:gd name="connsiteX114" fmla="*/ 914400 w 8011236"/>
              <a:gd name="connsiteY114" fmla="*/ 5638350 h 5666670"/>
              <a:gd name="connsiteX115" fmla="*/ 873457 w 8011236"/>
              <a:gd name="connsiteY115" fmla="*/ 5611054 h 5666670"/>
              <a:gd name="connsiteX116" fmla="*/ 832514 w 8011236"/>
              <a:gd name="connsiteY116" fmla="*/ 5597407 h 5666670"/>
              <a:gd name="connsiteX117" fmla="*/ 750627 w 8011236"/>
              <a:gd name="connsiteY117" fmla="*/ 5501872 h 5666670"/>
              <a:gd name="connsiteX118" fmla="*/ 709684 w 8011236"/>
              <a:gd name="connsiteY118" fmla="*/ 5474577 h 5666670"/>
              <a:gd name="connsiteX119" fmla="*/ 668741 w 8011236"/>
              <a:gd name="connsiteY119" fmla="*/ 5433633 h 5666670"/>
              <a:gd name="connsiteX120" fmla="*/ 600502 w 8011236"/>
              <a:gd name="connsiteY120" fmla="*/ 5351747 h 5666670"/>
              <a:gd name="connsiteX121" fmla="*/ 559559 w 8011236"/>
              <a:gd name="connsiteY121" fmla="*/ 5338099 h 5666670"/>
              <a:gd name="connsiteX122" fmla="*/ 436729 w 8011236"/>
              <a:gd name="connsiteY122" fmla="*/ 5269860 h 5666670"/>
              <a:gd name="connsiteX123" fmla="*/ 395786 w 8011236"/>
              <a:gd name="connsiteY123" fmla="*/ 5256213 h 5666670"/>
              <a:gd name="connsiteX124" fmla="*/ 354842 w 8011236"/>
              <a:gd name="connsiteY124" fmla="*/ 5242565 h 5666670"/>
              <a:gd name="connsiteX125" fmla="*/ 300251 w 8011236"/>
              <a:gd name="connsiteY125" fmla="*/ 5119735 h 5666670"/>
              <a:gd name="connsiteX126" fmla="*/ 81887 w 8011236"/>
              <a:gd name="connsiteY126" fmla="*/ 4355460 h 5666670"/>
              <a:gd name="connsiteX127" fmla="*/ 0 w 8011236"/>
              <a:gd name="connsiteY127" fmla="*/ 3659424 h 5666670"/>
              <a:gd name="connsiteX128" fmla="*/ 27296 w 8011236"/>
              <a:gd name="connsiteY128" fmla="*/ 1871568 h 5666670"/>
              <a:gd name="connsiteX129" fmla="*/ 40944 w 8011236"/>
              <a:gd name="connsiteY129" fmla="*/ 1803329 h 5666670"/>
              <a:gd name="connsiteX130" fmla="*/ 68239 w 8011236"/>
              <a:gd name="connsiteY130" fmla="*/ 1653204 h 5666670"/>
              <a:gd name="connsiteX131" fmla="*/ 81887 w 8011236"/>
              <a:gd name="connsiteY131" fmla="*/ 1120941 h 5666670"/>
              <a:gd name="connsiteX132" fmla="*/ 95535 w 8011236"/>
              <a:gd name="connsiteY132" fmla="*/ 957168 h 5666670"/>
              <a:gd name="connsiteX133" fmla="*/ 122830 w 8011236"/>
              <a:gd name="connsiteY133" fmla="*/ 888929 h 5666670"/>
              <a:gd name="connsiteX134" fmla="*/ 163774 w 8011236"/>
              <a:gd name="connsiteY134" fmla="*/ 752451 h 5666670"/>
              <a:gd name="connsiteX135" fmla="*/ 191069 w 8011236"/>
              <a:gd name="connsiteY135" fmla="*/ 711508 h 5666670"/>
              <a:gd name="connsiteX136" fmla="*/ 218365 w 8011236"/>
              <a:gd name="connsiteY136" fmla="*/ 615974 h 5666670"/>
              <a:gd name="connsiteX137" fmla="*/ 245660 w 8011236"/>
              <a:gd name="connsiteY137" fmla="*/ 575030 h 5666670"/>
              <a:gd name="connsiteX138" fmla="*/ 259308 w 8011236"/>
              <a:gd name="connsiteY138" fmla="*/ 534087 h 5666670"/>
              <a:gd name="connsiteX139" fmla="*/ 382138 w 8011236"/>
              <a:gd name="connsiteY139" fmla="*/ 465848 h 5666670"/>
              <a:gd name="connsiteX140" fmla="*/ 423081 w 8011236"/>
              <a:gd name="connsiteY140" fmla="*/ 397610 h 5666670"/>
              <a:gd name="connsiteX0" fmla="*/ 423081 w 8011236"/>
              <a:gd name="connsiteY0" fmla="*/ 380100 h 5649160"/>
              <a:gd name="connsiteX1" fmla="*/ 423081 w 8011236"/>
              <a:gd name="connsiteY1" fmla="*/ 380100 h 5649160"/>
              <a:gd name="connsiteX2" fmla="*/ 1392072 w 8011236"/>
              <a:gd name="connsiteY2" fmla="*/ 393747 h 5649160"/>
              <a:gd name="connsiteX3" fmla="*/ 1624084 w 8011236"/>
              <a:gd name="connsiteY3" fmla="*/ 380100 h 5649160"/>
              <a:gd name="connsiteX4" fmla="*/ 1610436 w 8011236"/>
              <a:gd name="connsiteY4" fmla="*/ 339156 h 5649160"/>
              <a:gd name="connsiteX5" fmla="*/ 1583141 w 8011236"/>
              <a:gd name="connsiteY5" fmla="*/ 52553 h 5649160"/>
              <a:gd name="connsiteX6" fmla="*/ 1828800 w 8011236"/>
              <a:gd name="connsiteY6" fmla="*/ 243621 h 5649160"/>
              <a:gd name="connsiteX7" fmla="*/ 1787857 w 8011236"/>
              <a:gd name="connsiteY7" fmla="*/ 11610 h 5649160"/>
              <a:gd name="connsiteX8" fmla="*/ 1828800 w 8011236"/>
              <a:gd name="connsiteY8" fmla="*/ 38906 h 5649160"/>
              <a:gd name="connsiteX9" fmla="*/ 1869744 w 8011236"/>
              <a:gd name="connsiteY9" fmla="*/ 79849 h 5649160"/>
              <a:gd name="connsiteX10" fmla="*/ 1951630 w 8011236"/>
              <a:gd name="connsiteY10" fmla="*/ 148088 h 5649160"/>
              <a:gd name="connsiteX11" fmla="*/ 2019869 w 8011236"/>
              <a:gd name="connsiteY11" fmla="*/ 216326 h 5649160"/>
              <a:gd name="connsiteX12" fmla="*/ 2142699 w 8011236"/>
              <a:gd name="connsiteY12" fmla="*/ 298213 h 5649160"/>
              <a:gd name="connsiteX13" fmla="*/ 2183642 w 8011236"/>
              <a:gd name="connsiteY13" fmla="*/ 325509 h 5649160"/>
              <a:gd name="connsiteX14" fmla="*/ 2224586 w 8011236"/>
              <a:gd name="connsiteY14" fmla="*/ 339156 h 5649160"/>
              <a:gd name="connsiteX15" fmla="*/ 2511189 w 8011236"/>
              <a:gd name="connsiteY15" fmla="*/ 325509 h 5649160"/>
              <a:gd name="connsiteX16" fmla="*/ 2552132 w 8011236"/>
              <a:gd name="connsiteY16" fmla="*/ 311861 h 5649160"/>
              <a:gd name="connsiteX17" fmla="*/ 2661314 w 8011236"/>
              <a:gd name="connsiteY17" fmla="*/ 298213 h 5649160"/>
              <a:gd name="connsiteX18" fmla="*/ 2797792 w 8011236"/>
              <a:gd name="connsiteY18" fmla="*/ 257270 h 5649160"/>
              <a:gd name="connsiteX19" fmla="*/ 2838735 w 8011236"/>
              <a:gd name="connsiteY19" fmla="*/ 243622 h 5649160"/>
              <a:gd name="connsiteX20" fmla="*/ 4476466 w 8011236"/>
              <a:gd name="connsiteY20" fmla="*/ 257270 h 5649160"/>
              <a:gd name="connsiteX21" fmla="*/ 4626592 w 8011236"/>
              <a:gd name="connsiteY21" fmla="*/ 270917 h 5649160"/>
              <a:gd name="connsiteX22" fmla="*/ 4804012 w 8011236"/>
              <a:gd name="connsiteY22" fmla="*/ 284565 h 5649160"/>
              <a:gd name="connsiteX23" fmla="*/ 5336275 w 8011236"/>
              <a:gd name="connsiteY23" fmla="*/ 298213 h 5649160"/>
              <a:gd name="connsiteX24" fmla="*/ 5622878 w 8011236"/>
              <a:gd name="connsiteY24" fmla="*/ 325509 h 5649160"/>
              <a:gd name="connsiteX25" fmla="*/ 5677469 w 8011236"/>
              <a:gd name="connsiteY25" fmla="*/ 339156 h 5649160"/>
              <a:gd name="connsiteX26" fmla="*/ 5759356 w 8011236"/>
              <a:gd name="connsiteY26" fmla="*/ 393747 h 5649160"/>
              <a:gd name="connsiteX27" fmla="*/ 5786651 w 8011236"/>
              <a:gd name="connsiteY27" fmla="*/ 434691 h 5649160"/>
              <a:gd name="connsiteX28" fmla="*/ 5827594 w 8011236"/>
              <a:gd name="connsiteY28" fmla="*/ 571168 h 5649160"/>
              <a:gd name="connsiteX29" fmla="*/ 5813947 w 8011236"/>
              <a:gd name="connsiteY29" fmla="*/ 830476 h 5649160"/>
              <a:gd name="connsiteX30" fmla="*/ 5786651 w 8011236"/>
              <a:gd name="connsiteY30" fmla="*/ 871419 h 5649160"/>
              <a:gd name="connsiteX31" fmla="*/ 5773003 w 8011236"/>
              <a:gd name="connsiteY31" fmla="*/ 926010 h 5649160"/>
              <a:gd name="connsiteX32" fmla="*/ 5732060 w 8011236"/>
              <a:gd name="connsiteY32" fmla="*/ 1007897 h 5649160"/>
              <a:gd name="connsiteX33" fmla="*/ 5718412 w 8011236"/>
              <a:gd name="connsiteY33" fmla="*/ 1103431 h 5649160"/>
              <a:gd name="connsiteX34" fmla="*/ 5704765 w 8011236"/>
              <a:gd name="connsiteY34" fmla="*/ 1144374 h 5649160"/>
              <a:gd name="connsiteX35" fmla="*/ 5691117 w 8011236"/>
              <a:gd name="connsiteY35" fmla="*/ 1198965 h 5649160"/>
              <a:gd name="connsiteX36" fmla="*/ 5663821 w 8011236"/>
              <a:gd name="connsiteY36" fmla="*/ 1280852 h 5649160"/>
              <a:gd name="connsiteX37" fmla="*/ 5650174 w 8011236"/>
              <a:gd name="connsiteY37" fmla="*/ 1390034 h 5649160"/>
              <a:gd name="connsiteX38" fmla="*/ 5677469 w 8011236"/>
              <a:gd name="connsiteY38" fmla="*/ 1649341 h 5649160"/>
              <a:gd name="connsiteX39" fmla="*/ 5704765 w 8011236"/>
              <a:gd name="connsiteY39" fmla="*/ 1895001 h 5649160"/>
              <a:gd name="connsiteX40" fmla="*/ 5718412 w 8011236"/>
              <a:gd name="connsiteY40" fmla="*/ 1949592 h 5649160"/>
              <a:gd name="connsiteX41" fmla="*/ 5732060 w 8011236"/>
              <a:gd name="connsiteY41" fmla="*/ 2140661 h 5649160"/>
              <a:gd name="connsiteX42" fmla="*/ 5745708 w 8011236"/>
              <a:gd name="connsiteY42" fmla="*/ 2440911 h 5649160"/>
              <a:gd name="connsiteX43" fmla="*/ 5786651 w 8011236"/>
              <a:gd name="connsiteY43" fmla="*/ 2577389 h 5649160"/>
              <a:gd name="connsiteX44" fmla="*/ 5813947 w 8011236"/>
              <a:gd name="connsiteY44" fmla="*/ 2686571 h 5649160"/>
              <a:gd name="connsiteX45" fmla="*/ 5841242 w 8011236"/>
              <a:gd name="connsiteY45" fmla="*/ 2782106 h 5649160"/>
              <a:gd name="connsiteX46" fmla="*/ 5882186 w 8011236"/>
              <a:gd name="connsiteY46" fmla="*/ 3096004 h 5649160"/>
              <a:gd name="connsiteX47" fmla="*/ 5923129 w 8011236"/>
              <a:gd name="connsiteY47" fmla="*/ 3136947 h 5649160"/>
              <a:gd name="connsiteX48" fmla="*/ 5977720 w 8011236"/>
              <a:gd name="connsiteY48" fmla="*/ 3164243 h 5649160"/>
              <a:gd name="connsiteX49" fmla="*/ 6045959 w 8011236"/>
              <a:gd name="connsiteY49" fmla="*/ 3218834 h 5649160"/>
              <a:gd name="connsiteX50" fmla="*/ 6127845 w 8011236"/>
              <a:gd name="connsiteY50" fmla="*/ 3300720 h 5649160"/>
              <a:gd name="connsiteX51" fmla="*/ 6168789 w 8011236"/>
              <a:gd name="connsiteY51" fmla="*/ 3341664 h 5649160"/>
              <a:gd name="connsiteX52" fmla="*/ 6291618 w 8011236"/>
              <a:gd name="connsiteY52" fmla="*/ 3423550 h 5649160"/>
              <a:gd name="connsiteX53" fmla="*/ 6332562 w 8011236"/>
              <a:gd name="connsiteY53" fmla="*/ 3450846 h 5649160"/>
              <a:gd name="connsiteX54" fmla="*/ 6455392 w 8011236"/>
              <a:gd name="connsiteY54" fmla="*/ 3478141 h 5649160"/>
              <a:gd name="connsiteX55" fmla="*/ 6632812 w 8011236"/>
              <a:gd name="connsiteY55" fmla="*/ 3505437 h 5649160"/>
              <a:gd name="connsiteX56" fmla="*/ 6823881 w 8011236"/>
              <a:gd name="connsiteY56" fmla="*/ 3532732 h 5649160"/>
              <a:gd name="connsiteX57" fmla="*/ 7670042 w 8011236"/>
              <a:gd name="connsiteY57" fmla="*/ 3573676 h 5649160"/>
              <a:gd name="connsiteX58" fmla="*/ 7751929 w 8011236"/>
              <a:gd name="connsiteY58" fmla="*/ 3600971 h 5649160"/>
              <a:gd name="connsiteX59" fmla="*/ 7792872 w 8011236"/>
              <a:gd name="connsiteY59" fmla="*/ 3628267 h 5649160"/>
              <a:gd name="connsiteX60" fmla="*/ 7902054 w 8011236"/>
              <a:gd name="connsiteY60" fmla="*/ 3751097 h 5649160"/>
              <a:gd name="connsiteX61" fmla="*/ 7942997 w 8011236"/>
              <a:gd name="connsiteY61" fmla="*/ 3846631 h 5649160"/>
              <a:gd name="connsiteX62" fmla="*/ 7956645 w 8011236"/>
              <a:gd name="connsiteY62" fmla="*/ 3901222 h 5649160"/>
              <a:gd name="connsiteX63" fmla="*/ 7983941 w 8011236"/>
              <a:gd name="connsiteY63" fmla="*/ 3983109 h 5649160"/>
              <a:gd name="connsiteX64" fmla="*/ 7997589 w 8011236"/>
              <a:gd name="connsiteY64" fmla="*/ 4024052 h 5649160"/>
              <a:gd name="connsiteX65" fmla="*/ 8011236 w 8011236"/>
              <a:gd name="connsiteY65" fmla="*/ 4078643 h 5649160"/>
              <a:gd name="connsiteX66" fmla="*/ 7983941 w 8011236"/>
              <a:gd name="connsiteY66" fmla="*/ 4433485 h 5649160"/>
              <a:gd name="connsiteX67" fmla="*/ 7942997 w 8011236"/>
              <a:gd name="connsiteY67" fmla="*/ 4529019 h 5649160"/>
              <a:gd name="connsiteX68" fmla="*/ 7888406 w 8011236"/>
              <a:gd name="connsiteY68" fmla="*/ 4624553 h 5649160"/>
              <a:gd name="connsiteX69" fmla="*/ 7861111 w 8011236"/>
              <a:gd name="connsiteY69" fmla="*/ 4733735 h 5649160"/>
              <a:gd name="connsiteX70" fmla="*/ 7806520 w 8011236"/>
              <a:gd name="connsiteY70" fmla="*/ 4815622 h 5649160"/>
              <a:gd name="connsiteX71" fmla="*/ 7792872 w 8011236"/>
              <a:gd name="connsiteY71" fmla="*/ 4870213 h 5649160"/>
              <a:gd name="connsiteX72" fmla="*/ 7765577 w 8011236"/>
              <a:gd name="connsiteY72" fmla="*/ 4938452 h 5649160"/>
              <a:gd name="connsiteX73" fmla="*/ 7724633 w 8011236"/>
              <a:gd name="connsiteY73" fmla="*/ 5265998 h 5649160"/>
              <a:gd name="connsiteX74" fmla="*/ 7697338 w 8011236"/>
              <a:gd name="connsiteY74" fmla="*/ 5320589 h 5649160"/>
              <a:gd name="connsiteX75" fmla="*/ 7656394 w 8011236"/>
              <a:gd name="connsiteY75" fmla="*/ 5334237 h 5649160"/>
              <a:gd name="connsiteX76" fmla="*/ 7601803 w 8011236"/>
              <a:gd name="connsiteY76" fmla="*/ 5361532 h 5649160"/>
              <a:gd name="connsiteX77" fmla="*/ 7519917 w 8011236"/>
              <a:gd name="connsiteY77" fmla="*/ 5388828 h 5649160"/>
              <a:gd name="connsiteX78" fmla="*/ 7369792 w 8011236"/>
              <a:gd name="connsiteY78" fmla="*/ 5416123 h 5649160"/>
              <a:gd name="connsiteX79" fmla="*/ 6946711 w 8011236"/>
              <a:gd name="connsiteY79" fmla="*/ 5402476 h 5649160"/>
              <a:gd name="connsiteX80" fmla="*/ 6782938 w 8011236"/>
              <a:gd name="connsiteY80" fmla="*/ 5388828 h 5649160"/>
              <a:gd name="connsiteX81" fmla="*/ 6741994 w 8011236"/>
              <a:gd name="connsiteY81" fmla="*/ 5375180 h 5649160"/>
              <a:gd name="connsiteX82" fmla="*/ 6537278 w 8011236"/>
              <a:gd name="connsiteY82" fmla="*/ 5361532 h 5649160"/>
              <a:gd name="connsiteX83" fmla="*/ 5227093 w 8011236"/>
              <a:gd name="connsiteY83" fmla="*/ 5334237 h 5649160"/>
              <a:gd name="connsiteX84" fmla="*/ 5049672 w 8011236"/>
              <a:gd name="connsiteY84" fmla="*/ 5306941 h 5649160"/>
              <a:gd name="connsiteX85" fmla="*/ 4640239 w 8011236"/>
              <a:gd name="connsiteY85" fmla="*/ 5265998 h 5649160"/>
              <a:gd name="connsiteX86" fmla="*/ 4585648 w 8011236"/>
              <a:gd name="connsiteY86" fmla="*/ 5252350 h 5649160"/>
              <a:gd name="connsiteX87" fmla="*/ 4544705 w 8011236"/>
              <a:gd name="connsiteY87" fmla="*/ 5238703 h 5649160"/>
              <a:gd name="connsiteX88" fmla="*/ 4476466 w 8011236"/>
              <a:gd name="connsiteY88" fmla="*/ 5225055 h 5649160"/>
              <a:gd name="connsiteX89" fmla="*/ 4421875 w 8011236"/>
              <a:gd name="connsiteY89" fmla="*/ 5211407 h 5649160"/>
              <a:gd name="connsiteX90" fmla="*/ 4339989 w 8011236"/>
              <a:gd name="connsiteY90" fmla="*/ 5156816 h 5649160"/>
              <a:gd name="connsiteX91" fmla="*/ 4244454 w 8011236"/>
              <a:gd name="connsiteY91" fmla="*/ 5102225 h 5649160"/>
              <a:gd name="connsiteX92" fmla="*/ 4067033 w 8011236"/>
              <a:gd name="connsiteY92" fmla="*/ 5115873 h 5649160"/>
              <a:gd name="connsiteX93" fmla="*/ 4026090 w 8011236"/>
              <a:gd name="connsiteY93" fmla="*/ 5129520 h 5649160"/>
              <a:gd name="connsiteX94" fmla="*/ 3930556 w 8011236"/>
              <a:gd name="connsiteY94" fmla="*/ 5143168 h 5649160"/>
              <a:gd name="connsiteX95" fmla="*/ 3889612 w 8011236"/>
              <a:gd name="connsiteY95" fmla="*/ 5156816 h 5649160"/>
              <a:gd name="connsiteX96" fmla="*/ 3780430 w 8011236"/>
              <a:gd name="connsiteY96" fmla="*/ 5184111 h 5649160"/>
              <a:gd name="connsiteX97" fmla="*/ 3698544 w 8011236"/>
              <a:gd name="connsiteY97" fmla="*/ 5211407 h 5649160"/>
              <a:gd name="connsiteX98" fmla="*/ 3657600 w 8011236"/>
              <a:gd name="connsiteY98" fmla="*/ 5225055 h 5649160"/>
              <a:gd name="connsiteX99" fmla="*/ 3603009 w 8011236"/>
              <a:gd name="connsiteY99" fmla="*/ 5238703 h 5649160"/>
              <a:gd name="connsiteX100" fmla="*/ 3521123 w 8011236"/>
              <a:gd name="connsiteY100" fmla="*/ 5265998 h 5649160"/>
              <a:gd name="connsiteX101" fmla="*/ 3452884 w 8011236"/>
              <a:gd name="connsiteY101" fmla="*/ 5279646 h 5649160"/>
              <a:gd name="connsiteX102" fmla="*/ 3411941 w 8011236"/>
              <a:gd name="connsiteY102" fmla="*/ 5293294 h 5649160"/>
              <a:gd name="connsiteX103" fmla="*/ 3234520 w 8011236"/>
              <a:gd name="connsiteY103" fmla="*/ 5306941 h 5649160"/>
              <a:gd name="connsiteX104" fmla="*/ 3098042 w 8011236"/>
              <a:gd name="connsiteY104" fmla="*/ 5334237 h 5649160"/>
              <a:gd name="connsiteX105" fmla="*/ 3029803 w 8011236"/>
              <a:gd name="connsiteY105" fmla="*/ 5347885 h 5649160"/>
              <a:gd name="connsiteX106" fmla="*/ 2934269 w 8011236"/>
              <a:gd name="connsiteY106" fmla="*/ 5375180 h 5649160"/>
              <a:gd name="connsiteX107" fmla="*/ 2715905 w 8011236"/>
              <a:gd name="connsiteY107" fmla="*/ 5402476 h 5649160"/>
              <a:gd name="connsiteX108" fmla="*/ 2388359 w 8011236"/>
              <a:gd name="connsiteY108" fmla="*/ 5484362 h 5649160"/>
              <a:gd name="connsiteX109" fmla="*/ 2238233 w 8011236"/>
              <a:gd name="connsiteY109" fmla="*/ 5525306 h 5649160"/>
              <a:gd name="connsiteX110" fmla="*/ 1733266 w 8011236"/>
              <a:gd name="connsiteY110" fmla="*/ 5593544 h 5649160"/>
              <a:gd name="connsiteX111" fmla="*/ 1624084 w 8011236"/>
              <a:gd name="connsiteY111" fmla="*/ 5607192 h 5649160"/>
              <a:gd name="connsiteX112" fmla="*/ 1337481 w 8011236"/>
              <a:gd name="connsiteY112" fmla="*/ 5634488 h 5649160"/>
              <a:gd name="connsiteX113" fmla="*/ 1282890 w 8011236"/>
              <a:gd name="connsiteY113" fmla="*/ 5648135 h 5649160"/>
              <a:gd name="connsiteX114" fmla="*/ 914400 w 8011236"/>
              <a:gd name="connsiteY114" fmla="*/ 5620840 h 5649160"/>
              <a:gd name="connsiteX115" fmla="*/ 873457 w 8011236"/>
              <a:gd name="connsiteY115" fmla="*/ 5593544 h 5649160"/>
              <a:gd name="connsiteX116" fmla="*/ 832514 w 8011236"/>
              <a:gd name="connsiteY116" fmla="*/ 5579897 h 5649160"/>
              <a:gd name="connsiteX117" fmla="*/ 750627 w 8011236"/>
              <a:gd name="connsiteY117" fmla="*/ 5484362 h 5649160"/>
              <a:gd name="connsiteX118" fmla="*/ 709684 w 8011236"/>
              <a:gd name="connsiteY118" fmla="*/ 5457067 h 5649160"/>
              <a:gd name="connsiteX119" fmla="*/ 668741 w 8011236"/>
              <a:gd name="connsiteY119" fmla="*/ 5416123 h 5649160"/>
              <a:gd name="connsiteX120" fmla="*/ 600502 w 8011236"/>
              <a:gd name="connsiteY120" fmla="*/ 5334237 h 5649160"/>
              <a:gd name="connsiteX121" fmla="*/ 559559 w 8011236"/>
              <a:gd name="connsiteY121" fmla="*/ 5320589 h 5649160"/>
              <a:gd name="connsiteX122" fmla="*/ 436729 w 8011236"/>
              <a:gd name="connsiteY122" fmla="*/ 5252350 h 5649160"/>
              <a:gd name="connsiteX123" fmla="*/ 395786 w 8011236"/>
              <a:gd name="connsiteY123" fmla="*/ 5238703 h 5649160"/>
              <a:gd name="connsiteX124" fmla="*/ 354842 w 8011236"/>
              <a:gd name="connsiteY124" fmla="*/ 5225055 h 5649160"/>
              <a:gd name="connsiteX125" fmla="*/ 300251 w 8011236"/>
              <a:gd name="connsiteY125" fmla="*/ 5102225 h 5649160"/>
              <a:gd name="connsiteX126" fmla="*/ 81887 w 8011236"/>
              <a:gd name="connsiteY126" fmla="*/ 4337950 h 5649160"/>
              <a:gd name="connsiteX127" fmla="*/ 0 w 8011236"/>
              <a:gd name="connsiteY127" fmla="*/ 3641914 h 5649160"/>
              <a:gd name="connsiteX128" fmla="*/ 27296 w 8011236"/>
              <a:gd name="connsiteY128" fmla="*/ 1854058 h 5649160"/>
              <a:gd name="connsiteX129" fmla="*/ 40944 w 8011236"/>
              <a:gd name="connsiteY129" fmla="*/ 1785819 h 5649160"/>
              <a:gd name="connsiteX130" fmla="*/ 68239 w 8011236"/>
              <a:gd name="connsiteY130" fmla="*/ 1635694 h 5649160"/>
              <a:gd name="connsiteX131" fmla="*/ 81887 w 8011236"/>
              <a:gd name="connsiteY131" fmla="*/ 1103431 h 5649160"/>
              <a:gd name="connsiteX132" fmla="*/ 95535 w 8011236"/>
              <a:gd name="connsiteY132" fmla="*/ 939658 h 5649160"/>
              <a:gd name="connsiteX133" fmla="*/ 122830 w 8011236"/>
              <a:gd name="connsiteY133" fmla="*/ 871419 h 5649160"/>
              <a:gd name="connsiteX134" fmla="*/ 163774 w 8011236"/>
              <a:gd name="connsiteY134" fmla="*/ 734941 h 5649160"/>
              <a:gd name="connsiteX135" fmla="*/ 191069 w 8011236"/>
              <a:gd name="connsiteY135" fmla="*/ 693998 h 5649160"/>
              <a:gd name="connsiteX136" fmla="*/ 218365 w 8011236"/>
              <a:gd name="connsiteY136" fmla="*/ 598464 h 5649160"/>
              <a:gd name="connsiteX137" fmla="*/ 245660 w 8011236"/>
              <a:gd name="connsiteY137" fmla="*/ 557520 h 5649160"/>
              <a:gd name="connsiteX138" fmla="*/ 259308 w 8011236"/>
              <a:gd name="connsiteY138" fmla="*/ 516577 h 5649160"/>
              <a:gd name="connsiteX139" fmla="*/ 382138 w 8011236"/>
              <a:gd name="connsiteY139" fmla="*/ 448338 h 5649160"/>
              <a:gd name="connsiteX140" fmla="*/ 423081 w 8011236"/>
              <a:gd name="connsiteY140" fmla="*/ 380100 h 5649160"/>
              <a:gd name="connsiteX0" fmla="*/ 423081 w 8011236"/>
              <a:gd name="connsiteY0" fmla="*/ 381979 h 5651039"/>
              <a:gd name="connsiteX1" fmla="*/ 423081 w 8011236"/>
              <a:gd name="connsiteY1" fmla="*/ 381979 h 5651039"/>
              <a:gd name="connsiteX2" fmla="*/ 1392072 w 8011236"/>
              <a:gd name="connsiteY2" fmla="*/ 395626 h 5651039"/>
              <a:gd name="connsiteX3" fmla="*/ 1624084 w 8011236"/>
              <a:gd name="connsiteY3" fmla="*/ 381979 h 5651039"/>
              <a:gd name="connsiteX4" fmla="*/ 1610436 w 8011236"/>
              <a:gd name="connsiteY4" fmla="*/ 341035 h 5651039"/>
              <a:gd name="connsiteX5" fmla="*/ 1583141 w 8011236"/>
              <a:gd name="connsiteY5" fmla="*/ 54432 h 5651039"/>
              <a:gd name="connsiteX6" fmla="*/ 1828800 w 8011236"/>
              <a:gd name="connsiteY6" fmla="*/ 245500 h 5651039"/>
              <a:gd name="connsiteX7" fmla="*/ 1787857 w 8011236"/>
              <a:gd name="connsiteY7" fmla="*/ 13489 h 5651039"/>
              <a:gd name="connsiteX8" fmla="*/ 1828800 w 8011236"/>
              <a:gd name="connsiteY8" fmla="*/ 40785 h 5651039"/>
              <a:gd name="connsiteX9" fmla="*/ 1951630 w 8011236"/>
              <a:gd name="connsiteY9" fmla="*/ 149967 h 5651039"/>
              <a:gd name="connsiteX10" fmla="*/ 2019869 w 8011236"/>
              <a:gd name="connsiteY10" fmla="*/ 218205 h 5651039"/>
              <a:gd name="connsiteX11" fmla="*/ 2142699 w 8011236"/>
              <a:gd name="connsiteY11" fmla="*/ 300092 h 5651039"/>
              <a:gd name="connsiteX12" fmla="*/ 2183642 w 8011236"/>
              <a:gd name="connsiteY12" fmla="*/ 327388 h 5651039"/>
              <a:gd name="connsiteX13" fmla="*/ 2224586 w 8011236"/>
              <a:gd name="connsiteY13" fmla="*/ 341035 h 5651039"/>
              <a:gd name="connsiteX14" fmla="*/ 2511189 w 8011236"/>
              <a:gd name="connsiteY14" fmla="*/ 327388 h 5651039"/>
              <a:gd name="connsiteX15" fmla="*/ 2552132 w 8011236"/>
              <a:gd name="connsiteY15" fmla="*/ 313740 h 5651039"/>
              <a:gd name="connsiteX16" fmla="*/ 2661314 w 8011236"/>
              <a:gd name="connsiteY16" fmla="*/ 300092 h 5651039"/>
              <a:gd name="connsiteX17" fmla="*/ 2797792 w 8011236"/>
              <a:gd name="connsiteY17" fmla="*/ 259149 h 5651039"/>
              <a:gd name="connsiteX18" fmla="*/ 2838735 w 8011236"/>
              <a:gd name="connsiteY18" fmla="*/ 245501 h 5651039"/>
              <a:gd name="connsiteX19" fmla="*/ 4476466 w 8011236"/>
              <a:gd name="connsiteY19" fmla="*/ 259149 h 5651039"/>
              <a:gd name="connsiteX20" fmla="*/ 4626592 w 8011236"/>
              <a:gd name="connsiteY20" fmla="*/ 272796 h 5651039"/>
              <a:gd name="connsiteX21" fmla="*/ 4804012 w 8011236"/>
              <a:gd name="connsiteY21" fmla="*/ 286444 h 5651039"/>
              <a:gd name="connsiteX22" fmla="*/ 5336275 w 8011236"/>
              <a:gd name="connsiteY22" fmla="*/ 300092 h 5651039"/>
              <a:gd name="connsiteX23" fmla="*/ 5622878 w 8011236"/>
              <a:gd name="connsiteY23" fmla="*/ 327388 h 5651039"/>
              <a:gd name="connsiteX24" fmla="*/ 5677469 w 8011236"/>
              <a:gd name="connsiteY24" fmla="*/ 341035 h 5651039"/>
              <a:gd name="connsiteX25" fmla="*/ 5759356 w 8011236"/>
              <a:gd name="connsiteY25" fmla="*/ 395626 h 5651039"/>
              <a:gd name="connsiteX26" fmla="*/ 5786651 w 8011236"/>
              <a:gd name="connsiteY26" fmla="*/ 436570 h 5651039"/>
              <a:gd name="connsiteX27" fmla="*/ 5827594 w 8011236"/>
              <a:gd name="connsiteY27" fmla="*/ 573047 h 5651039"/>
              <a:gd name="connsiteX28" fmla="*/ 5813947 w 8011236"/>
              <a:gd name="connsiteY28" fmla="*/ 832355 h 5651039"/>
              <a:gd name="connsiteX29" fmla="*/ 5786651 w 8011236"/>
              <a:gd name="connsiteY29" fmla="*/ 873298 h 5651039"/>
              <a:gd name="connsiteX30" fmla="*/ 5773003 w 8011236"/>
              <a:gd name="connsiteY30" fmla="*/ 927889 h 5651039"/>
              <a:gd name="connsiteX31" fmla="*/ 5732060 w 8011236"/>
              <a:gd name="connsiteY31" fmla="*/ 1009776 h 5651039"/>
              <a:gd name="connsiteX32" fmla="*/ 5718412 w 8011236"/>
              <a:gd name="connsiteY32" fmla="*/ 1105310 h 5651039"/>
              <a:gd name="connsiteX33" fmla="*/ 5704765 w 8011236"/>
              <a:gd name="connsiteY33" fmla="*/ 1146253 h 5651039"/>
              <a:gd name="connsiteX34" fmla="*/ 5691117 w 8011236"/>
              <a:gd name="connsiteY34" fmla="*/ 1200844 h 5651039"/>
              <a:gd name="connsiteX35" fmla="*/ 5663821 w 8011236"/>
              <a:gd name="connsiteY35" fmla="*/ 1282731 h 5651039"/>
              <a:gd name="connsiteX36" fmla="*/ 5650174 w 8011236"/>
              <a:gd name="connsiteY36" fmla="*/ 1391913 h 5651039"/>
              <a:gd name="connsiteX37" fmla="*/ 5677469 w 8011236"/>
              <a:gd name="connsiteY37" fmla="*/ 1651220 h 5651039"/>
              <a:gd name="connsiteX38" fmla="*/ 5704765 w 8011236"/>
              <a:gd name="connsiteY38" fmla="*/ 1896880 h 5651039"/>
              <a:gd name="connsiteX39" fmla="*/ 5718412 w 8011236"/>
              <a:gd name="connsiteY39" fmla="*/ 1951471 h 5651039"/>
              <a:gd name="connsiteX40" fmla="*/ 5732060 w 8011236"/>
              <a:gd name="connsiteY40" fmla="*/ 2142540 h 5651039"/>
              <a:gd name="connsiteX41" fmla="*/ 5745708 w 8011236"/>
              <a:gd name="connsiteY41" fmla="*/ 2442790 h 5651039"/>
              <a:gd name="connsiteX42" fmla="*/ 5786651 w 8011236"/>
              <a:gd name="connsiteY42" fmla="*/ 2579268 h 5651039"/>
              <a:gd name="connsiteX43" fmla="*/ 5813947 w 8011236"/>
              <a:gd name="connsiteY43" fmla="*/ 2688450 h 5651039"/>
              <a:gd name="connsiteX44" fmla="*/ 5841242 w 8011236"/>
              <a:gd name="connsiteY44" fmla="*/ 2783985 h 5651039"/>
              <a:gd name="connsiteX45" fmla="*/ 5882186 w 8011236"/>
              <a:gd name="connsiteY45" fmla="*/ 3097883 h 5651039"/>
              <a:gd name="connsiteX46" fmla="*/ 5923129 w 8011236"/>
              <a:gd name="connsiteY46" fmla="*/ 3138826 h 5651039"/>
              <a:gd name="connsiteX47" fmla="*/ 5977720 w 8011236"/>
              <a:gd name="connsiteY47" fmla="*/ 3166122 h 5651039"/>
              <a:gd name="connsiteX48" fmla="*/ 6045959 w 8011236"/>
              <a:gd name="connsiteY48" fmla="*/ 3220713 h 5651039"/>
              <a:gd name="connsiteX49" fmla="*/ 6127845 w 8011236"/>
              <a:gd name="connsiteY49" fmla="*/ 3302599 h 5651039"/>
              <a:gd name="connsiteX50" fmla="*/ 6168789 w 8011236"/>
              <a:gd name="connsiteY50" fmla="*/ 3343543 h 5651039"/>
              <a:gd name="connsiteX51" fmla="*/ 6291618 w 8011236"/>
              <a:gd name="connsiteY51" fmla="*/ 3425429 h 5651039"/>
              <a:gd name="connsiteX52" fmla="*/ 6332562 w 8011236"/>
              <a:gd name="connsiteY52" fmla="*/ 3452725 h 5651039"/>
              <a:gd name="connsiteX53" fmla="*/ 6455392 w 8011236"/>
              <a:gd name="connsiteY53" fmla="*/ 3480020 h 5651039"/>
              <a:gd name="connsiteX54" fmla="*/ 6632812 w 8011236"/>
              <a:gd name="connsiteY54" fmla="*/ 3507316 h 5651039"/>
              <a:gd name="connsiteX55" fmla="*/ 6823881 w 8011236"/>
              <a:gd name="connsiteY55" fmla="*/ 3534611 h 5651039"/>
              <a:gd name="connsiteX56" fmla="*/ 7670042 w 8011236"/>
              <a:gd name="connsiteY56" fmla="*/ 3575555 h 5651039"/>
              <a:gd name="connsiteX57" fmla="*/ 7751929 w 8011236"/>
              <a:gd name="connsiteY57" fmla="*/ 3602850 h 5651039"/>
              <a:gd name="connsiteX58" fmla="*/ 7792872 w 8011236"/>
              <a:gd name="connsiteY58" fmla="*/ 3630146 h 5651039"/>
              <a:gd name="connsiteX59" fmla="*/ 7902054 w 8011236"/>
              <a:gd name="connsiteY59" fmla="*/ 3752976 h 5651039"/>
              <a:gd name="connsiteX60" fmla="*/ 7942997 w 8011236"/>
              <a:gd name="connsiteY60" fmla="*/ 3848510 h 5651039"/>
              <a:gd name="connsiteX61" fmla="*/ 7956645 w 8011236"/>
              <a:gd name="connsiteY61" fmla="*/ 3903101 h 5651039"/>
              <a:gd name="connsiteX62" fmla="*/ 7983941 w 8011236"/>
              <a:gd name="connsiteY62" fmla="*/ 3984988 h 5651039"/>
              <a:gd name="connsiteX63" fmla="*/ 7997589 w 8011236"/>
              <a:gd name="connsiteY63" fmla="*/ 4025931 h 5651039"/>
              <a:gd name="connsiteX64" fmla="*/ 8011236 w 8011236"/>
              <a:gd name="connsiteY64" fmla="*/ 4080522 h 5651039"/>
              <a:gd name="connsiteX65" fmla="*/ 7983941 w 8011236"/>
              <a:gd name="connsiteY65" fmla="*/ 4435364 h 5651039"/>
              <a:gd name="connsiteX66" fmla="*/ 7942997 w 8011236"/>
              <a:gd name="connsiteY66" fmla="*/ 4530898 h 5651039"/>
              <a:gd name="connsiteX67" fmla="*/ 7888406 w 8011236"/>
              <a:gd name="connsiteY67" fmla="*/ 4626432 h 5651039"/>
              <a:gd name="connsiteX68" fmla="*/ 7861111 w 8011236"/>
              <a:gd name="connsiteY68" fmla="*/ 4735614 h 5651039"/>
              <a:gd name="connsiteX69" fmla="*/ 7806520 w 8011236"/>
              <a:gd name="connsiteY69" fmla="*/ 4817501 h 5651039"/>
              <a:gd name="connsiteX70" fmla="*/ 7792872 w 8011236"/>
              <a:gd name="connsiteY70" fmla="*/ 4872092 h 5651039"/>
              <a:gd name="connsiteX71" fmla="*/ 7765577 w 8011236"/>
              <a:gd name="connsiteY71" fmla="*/ 4940331 h 5651039"/>
              <a:gd name="connsiteX72" fmla="*/ 7724633 w 8011236"/>
              <a:gd name="connsiteY72" fmla="*/ 5267877 h 5651039"/>
              <a:gd name="connsiteX73" fmla="*/ 7697338 w 8011236"/>
              <a:gd name="connsiteY73" fmla="*/ 5322468 h 5651039"/>
              <a:gd name="connsiteX74" fmla="*/ 7656394 w 8011236"/>
              <a:gd name="connsiteY74" fmla="*/ 5336116 h 5651039"/>
              <a:gd name="connsiteX75" fmla="*/ 7601803 w 8011236"/>
              <a:gd name="connsiteY75" fmla="*/ 5363411 h 5651039"/>
              <a:gd name="connsiteX76" fmla="*/ 7519917 w 8011236"/>
              <a:gd name="connsiteY76" fmla="*/ 5390707 h 5651039"/>
              <a:gd name="connsiteX77" fmla="*/ 7369792 w 8011236"/>
              <a:gd name="connsiteY77" fmla="*/ 5418002 h 5651039"/>
              <a:gd name="connsiteX78" fmla="*/ 6946711 w 8011236"/>
              <a:gd name="connsiteY78" fmla="*/ 5404355 h 5651039"/>
              <a:gd name="connsiteX79" fmla="*/ 6782938 w 8011236"/>
              <a:gd name="connsiteY79" fmla="*/ 5390707 h 5651039"/>
              <a:gd name="connsiteX80" fmla="*/ 6741994 w 8011236"/>
              <a:gd name="connsiteY80" fmla="*/ 5377059 h 5651039"/>
              <a:gd name="connsiteX81" fmla="*/ 6537278 w 8011236"/>
              <a:gd name="connsiteY81" fmla="*/ 5363411 h 5651039"/>
              <a:gd name="connsiteX82" fmla="*/ 5227093 w 8011236"/>
              <a:gd name="connsiteY82" fmla="*/ 5336116 h 5651039"/>
              <a:gd name="connsiteX83" fmla="*/ 5049672 w 8011236"/>
              <a:gd name="connsiteY83" fmla="*/ 5308820 h 5651039"/>
              <a:gd name="connsiteX84" fmla="*/ 4640239 w 8011236"/>
              <a:gd name="connsiteY84" fmla="*/ 5267877 h 5651039"/>
              <a:gd name="connsiteX85" fmla="*/ 4585648 w 8011236"/>
              <a:gd name="connsiteY85" fmla="*/ 5254229 h 5651039"/>
              <a:gd name="connsiteX86" fmla="*/ 4544705 w 8011236"/>
              <a:gd name="connsiteY86" fmla="*/ 5240582 h 5651039"/>
              <a:gd name="connsiteX87" fmla="*/ 4476466 w 8011236"/>
              <a:gd name="connsiteY87" fmla="*/ 5226934 h 5651039"/>
              <a:gd name="connsiteX88" fmla="*/ 4421875 w 8011236"/>
              <a:gd name="connsiteY88" fmla="*/ 5213286 h 5651039"/>
              <a:gd name="connsiteX89" fmla="*/ 4339989 w 8011236"/>
              <a:gd name="connsiteY89" fmla="*/ 5158695 h 5651039"/>
              <a:gd name="connsiteX90" fmla="*/ 4244454 w 8011236"/>
              <a:gd name="connsiteY90" fmla="*/ 5104104 h 5651039"/>
              <a:gd name="connsiteX91" fmla="*/ 4067033 w 8011236"/>
              <a:gd name="connsiteY91" fmla="*/ 5117752 h 5651039"/>
              <a:gd name="connsiteX92" fmla="*/ 4026090 w 8011236"/>
              <a:gd name="connsiteY92" fmla="*/ 5131399 h 5651039"/>
              <a:gd name="connsiteX93" fmla="*/ 3930556 w 8011236"/>
              <a:gd name="connsiteY93" fmla="*/ 5145047 h 5651039"/>
              <a:gd name="connsiteX94" fmla="*/ 3889612 w 8011236"/>
              <a:gd name="connsiteY94" fmla="*/ 5158695 h 5651039"/>
              <a:gd name="connsiteX95" fmla="*/ 3780430 w 8011236"/>
              <a:gd name="connsiteY95" fmla="*/ 5185990 h 5651039"/>
              <a:gd name="connsiteX96" fmla="*/ 3698544 w 8011236"/>
              <a:gd name="connsiteY96" fmla="*/ 5213286 h 5651039"/>
              <a:gd name="connsiteX97" fmla="*/ 3657600 w 8011236"/>
              <a:gd name="connsiteY97" fmla="*/ 5226934 h 5651039"/>
              <a:gd name="connsiteX98" fmla="*/ 3603009 w 8011236"/>
              <a:gd name="connsiteY98" fmla="*/ 5240582 h 5651039"/>
              <a:gd name="connsiteX99" fmla="*/ 3521123 w 8011236"/>
              <a:gd name="connsiteY99" fmla="*/ 5267877 h 5651039"/>
              <a:gd name="connsiteX100" fmla="*/ 3452884 w 8011236"/>
              <a:gd name="connsiteY100" fmla="*/ 5281525 h 5651039"/>
              <a:gd name="connsiteX101" fmla="*/ 3411941 w 8011236"/>
              <a:gd name="connsiteY101" fmla="*/ 5295173 h 5651039"/>
              <a:gd name="connsiteX102" fmla="*/ 3234520 w 8011236"/>
              <a:gd name="connsiteY102" fmla="*/ 5308820 h 5651039"/>
              <a:gd name="connsiteX103" fmla="*/ 3098042 w 8011236"/>
              <a:gd name="connsiteY103" fmla="*/ 5336116 h 5651039"/>
              <a:gd name="connsiteX104" fmla="*/ 3029803 w 8011236"/>
              <a:gd name="connsiteY104" fmla="*/ 5349764 h 5651039"/>
              <a:gd name="connsiteX105" fmla="*/ 2934269 w 8011236"/>
              <a:gd name="connsiteY105" fmla="*/ 5377059 h 5651039"/>
              <a:gd name="connsiteX106" fmla="*/ 2715905 w 8011236"/>
              <a:gd name="connsiteY106" fmla="*/ 5404355 h 5651039"/>
              <a:gd name="connsiteX107" fmla="*/ 2388359 w 8011236"/>
              <a:gd name="connsiteY107" fmla="*/ 5486241 h 5651039"/>
              <a:gd name="connsiteX108" fmla="*/ 2238233 w 8011236"/>
              <a:gd name="connsiteY108" fmla="*/ 5527185 h 5651039"/>
              <a:gd name="connsiteX109" fmla="*/ 1733266 w 8011236"/>
              <a:gd name="connsiteY109" fmla="*/ 5595423 h 5651039"/>
              <a:gd name="connsiteX110" fmla="*/ 1624084 w 8011236"/>
              <a:gd name="connsiteY110" fmla="*/ 5609071 h 5651039"/>
              <a:gd name="connsiteX111" fmla="*/ 1337481 w 8011236"/>
              <a:gd name="connsiteY111" fmla="*/ 5636367 h 5651039"/>
              <a:gd name="connsiteX112" fmla="*/ 1282890 w 8011236"/>
              <a:gd name="connsiteY112" fmla="*/ 5650014 h 5651039"/>
              <a:gd name="connsiteX113" fmla="*/ 914400 w 8011236"/>
              <a:gd name="connsiteY113" fmla="*/ 5622719 h 5651039"/>
              <a:gd name="connsiteX114" fmla="*/ 873457 w 8011236"/>
              <a:gd name="connsiteY114" fmla="*/ 5595423 h 5651039"/>
              <a:gd name="connsiteX115" fmla="*/ 832514 w 8011236"/>
              <a:gd name="connsiteY115" fmla="*/ 5581776 h 5651039"/>
              <a:gd name="connsiteX116" fmla="*/ 750627 w 8011236"/>
              <a:gd name="connsiteY116" fmla="*/ 5486241 h 5651039"/>
              <a:gd name="connsiteX117" fmla="*/ 709684 w 8011236"/>
              <a:gd name="connsiteY117" fmla="*/ 5458946 h 5651039"/>
              <a:gd name="connsiteX118" fmla="*/ 668741 w 8011236"/>
              <a:gd name="connsiteY118" fmla="*/ 5418002 h 5651039"/>
              <a:gd name="connsiteX119" fmla="*/ 600502 w 8011236"/>
              <a:gd name="connsiteY119" fmla="*/ 5336116 h 5651039"/>
              <a:gd name="connsiteX120" fmla="*/ 559559 w 8011236"/>
              <a:gd name="connsiteY120" fmla="*/ 5322468 h 5651039"/>
              <a:gd name="connsiteX121" fmla="*/ 436729 w 8011236"/>
              <a:gd name="connsiteY121" fmla="*/ 5254229 h 5651039"/>
              <a:gd name="connsiteX122" fmla="*/ 395786 w 8011236"/>
              <a:gd name="connsiteY122" fmla="*/ 5240582 h 5651039"/>
              <a:gd name="connsiteX123" fmla="*/ 354842 w 8011236"/>
              <a:gd name="connsiteY123" fmla="*/ 5226934 h 5651039"/>
              <a:gd name="connsiteX124" fmla="*/ 300251 w 8011236"/>
              <a:gd name="connsiteY124" fmla="*/ 5104104 h 5651039"/>
              <a:gd name="connsiteX125" fmla="*/ 81887 w 8011236"/>
              <a:gd name="connsiteY125" fmla="*/ 4339829 h 5651039"/>
              <a:gd name="connsiteX126" fmla="*/ 0 w 8011236"/>
              <a:gd name="connsiteY126" fmla="*/ 3643793 h 5651039"/>
              <a:gd name="connsiteX127" fmla="*/ 27296 w 8011236"/>
              <a:gd name="connsiteY127" fmla="*/ 1855937 h 5651039"/>
              <a:gd name="connsiteX128" fmla="*/ 40944 w 8011236"/>
              <a:gd name="connsiteY128" fmla="*/ 1787698 h 5651039"/>
              <a:gd name="connsiteX129" fmla="*/ 68239 w 8011236"/>
              <a:gd name="connsiteY129" fmla="*/ 1637573 h 5651039"/>
              <a:gd name="connsiteX130" fmla="*/ 81887 w 8011236"/>
              <a:gd name="connsiteY130" fmla="*/ 1105310 h 5651039"/>
              <a:gd name="connsiteX131" fmla="*/ 95535 w 8011236"/>
              <a:gd name="connsiteY131" fmla="*/ 941537 h 5651039"/>
              <a:gd name="connsiteX132" fmla="*/ 122830 w 8011236"/>
              <a:gd name="connsiteY132" fmla="*/ 873298 h 5651039"/>
              <a:gd name="connsiteX133" fmla="*/ 163774 w 8011236"/>
              <a:gd name="connsiteY133" fmla="*/ 736820 h 5651039"/>
              <a:gd name="connsiteX134" fmla="*/ 191069 w 8011236"/>
              <a:gd name="connsiteY134" fmla="*/ 695877 h 5651039"/>
              <a:gd name="connsiteX135" fmla="*/ 218365 w 8011236"/>
              <a:gd name="connsiteY135" fmla="*/ 600343 h 5651039"/>
              <a:gd name="connsiteX136" fmla="*/ 245660 w 8011236"/>
              <a:gd name="connsiteY136" fmla="*/ 559399 h 5651039"/>
              <a:gd name="connsiteX137" fmla="*/ 259308 w 8011236"/>
              <a:gd name="connsiteY137" fmla="*/ 518456 h 5651039"/>
              <a:gd name="connsiteX138" fmla="*/ 382138 w 8011236"/>
              <a:gd name="connsiteY138" fmla="*/ 450217 h 5651039"/>
              <a:gd name="connsiteX139" fmla="*/ 423081 w 8011236"/>
              <a:gd name="connsiteY139" fmla="*/ 381979 h 5651039"/>
              <a:gd name="connsiteX0" fmla="*/ 423081 w 8011236"/>
              <a:gd name="connsiteY0" fmla="*/ 369956 h 5639016"/>
              <a:gd name="connsiteX1" fmla="*/ 423081 w 8011236"/>
              <a:gd name="connsiteY1" fmla="*/ 369956 h 5639016"/>
              <a:gd name="connsiteX2" fmla="*/ 1392072 w 8011236"/>
              <a:gd name="connsiteY2" fmla="*/ 383603 h 5639016"/>
              <a:gd name="connsiteX3" fmla="*/ 1624084 w 8011236"/>
              <a:gd name="connsiteY3" fmla="*/ 369956 h 5639016"/>
              <a:gd name="connsiteX4" fmla="*/ 1610436 w 8011236"/>
              <a:gd name="connsiteY4" fmla="*/ 329012 h 5639016"/>
              <a:gd name="connsiteX5" fmla="*/ 1583141 w 8011236"/>
              <a:gd name="connsiteY5" fmla="*/ 42409 h 5639016"/>
              <a:gd name="connsiteX6" fmla="*/ 1828800 w 8011236"/>
              <a:gd name="connsiteY6" fmla="*/ 233477 h 5639016"/>
              <a:gd name="connsiteX7" fmla="*/ 1787857 w 8011236"/>
              <a:gd name="connsiteY7" fmla="*/ 1466 h 5639016"/>
              <a:gd name="connsiteX8" fmla="*/ 1951630 w 8011236"/>
              <a:gd name="connsiteY8" fmla="*/ 137944 h 5639016"/>
              <a:gd name="connsiteX9" fmla="*/ 2019869 w 8011236"/>
              <a:gd name="connsiteY9" fmla="*/ 206182 h 5639016"/>
              <a:gd name="connsiteX10" fmla="*/ 2142699 w 8011236"/>
              <a:gd name="connsiteY10" fmla="*/ 288069 h 5639016"/>
              <a:gd name="connsiteX11" fmla="*/ 2183642 w 8011236"/>
              <a:gd name="connsiteY11" fmla="*/ 315365 h 5639016"/>
              <a:gd name="connsiteX12" fmla="*/ 2224586 w 8011236"/>
              <a:gd name="connsiteY12" fmla="*/ 329012 h 5639016"/>
              <a:gd name="connsiteX13" fmla="*/ 2511189 w 8011236"/>
              <a:gd name="connsiteY13" fmla="*/ 315365 h 5639016"/>
              <a:gd name="connsiteX14" fmla="*/ 2552132 w 8011236"/>
              <a:gd name="connsiteY14" fmla="*/ 301717 h 5639016"/>
              <a:gd name="connsiteX15" fmla="*/ 2661314 w 8011236"/>
              <a:gd name="connsiteY15" fmla="*/ 288069 h 5639016"/>
              <a:gd name="connsiteX16" fmla="*/ 2797792 w 8011236"/>
              <a:gd name="connsiteY16" fmla="*/ 247126 h 5639016"/>
              <a:gd name="connsiteX17" fmla="*/ 2838735 w 8011236"/>
              <a:gd name="connsiteY17" fmla="*/ 233478 h 5639016"/>
              <a:gd name="connsiteX18" fmla="*/ 4476466 w 8011236"/>
              <a:gd name="connsiteY18" fmla="*/ 247126 h 5639016"/>
              <a:gd name="connsiteX19" fmla="*/ 4626592 w 8011236"/>
              <a:gd name="connsiteY19" fmla="*/ 260773 h 5639016"/>
              <a:gd name="connsiteX20" fmla="*/ 4804012 w 8011236"/>
              <a:gd name="connsiteY20" fmla="*/ 274421 h 5639016"/>
              <a:gd name="connsiteX21" fmla="*/ 5336275 w 8011236"/>
              <a:gd name="connsiteY21" fmla="*/ 288069 h 5639016"/>
              <a:gd name="connsiteX22" fmla="*/ 5622878 w 8011236"/>
              <a:gd name="connsiteY22" fmla="*/ 315365 h 5639016"/>
              <a:gd name="connsiteX23" fmla="*/ 5677469 w 8011236"/>
              <a:gd name="connsiteY23" fmla="*/ 329012 h 5639016"/>
              <a:gd name="connsiteX24" fmla="*/ 5759356 w 8011236"/>
              <a:gd name="connsiteY24" fmla="*/ 383603 h 5639016"/>
              <a:gd name="connsiteX25" fmla="*/ 5786651 w 8011236"/>
              <a:gd name="connsiteY25" fmla="*/ 424547 h 5639016"/>
              <a:gd name="connsiteX26" fmla="*/ 5827594 w 8011236"/>
              <a:gd name="connsiteY26" fmla="*/ 561024 h 5639016"/>
              <a:gd name="connsiteX27" fmla="*/ 5813947 w 8011236"/>
              <a:gd name="connsiteY27" fmla="*/ 820332 h 5639016"/>
              <a:gd name="connsiteX28" fmla="*/ 5786651 w 8011236"/>
              <a:gd name="connsiteY28" fmla="*/ 861275 h 5639016"/>
              <a:gd name="connsiteX29" fmla="*/ 5773003 w 8011236"/>
              <a:gd name="connsiteY29" fmla="*/ 915866 h 5639016"/>
              <a:gd name="connsiteX30" fmla="*/ 5732060 w 8011236"/>
              <a:gd name="connsiteY30" fmla="*/ 997753 h 5639016"/>
              <a:gd name="connsiteX31" fmla="*/ 5718412 w 8011236"/>
              <a:gd name="connsiteY31" fmla="*/ 1093287 h 5639016"/>
              <a:gd name="connsiteX32" fmla="*/ 5704765 w 8011236"/>
              <a:gd name="connsiteY32" fmla="*/ 1134230 h 5639016"/>
              <a:gd name="connsiteX33" fmla="*/ 5691117 w 8011236"/>
              <a:gd name="connsiteY33" fmla="*/ 1188821 h 5639016"/>
              <a:gd name="connsiteX34" fmla="*/ 5663821 w 8011236"/>
              <a:gd name="connsiteY34" fmla="*/ 1270708 h 5639016"/>
              <a:gd name="connsiteX35" fmla="*/ 5650174 w 8011236"/>
              <a:gd name="connsiteY35" fmla="*/ 1379890 h 5639016"/>
              <a:gd name="connsiteX36" fmla="*/ 5677469 w 8011236"/>
              <a:gd name="connsiteY36" fmla="*/ 1639197 h 5639016"/>
              <a:gd name="connsiteX37" fmla="*/ 5704765 w 8011236"/>
              <a:gd name="connsiteY37" fmla="*/ 1884857 h 5639016"/>
              <a:gd name="connsiteX38" fmla="*/ 5718412 w 8011236"/>
              <a:gd name="connsiteY38" fmla="*/ 1939448 h 5639016"/>
              <a:gd name="connsiteX39" fmla="*/ 5732060 w 8011236"/>
              <a:gd name="connsiteY39" fmla="*/ 2130517 h 5639016"/>
              <a:gd name="connsiteX40" fmla="*/ 5745708 w 8011236"/>
              <a:gd name="connsiteY40" fmla="*/ 2430767 h 5639016"/>
              <a:gd name="connsiteX41" fmla="*/ 5786651 w 8011236"/>
              <a:gd name="connsiteY41" fmla="*/ 2567245 h 5639016"/>
              <a:gd name="connsiteX42" fmla="*/ 5813947 w 8011236"/>
              <a:gd name="connsiteY42" fmla="*/ 2676427 h 5639016"/>
              <a:gd name="connsiteX43" fmla="*/ 5841242 w 8011236"/>
              <a:gd name="connsiteY43" fmla="*/ 2771962 h 5639016"/>
              <a:gd name="connsiteX44" fmla="*/ 5882186 w 8011236"/>
              <a:gd name="connsiteY44" fmla="*/ 3085860 h 5639016"/>
              <a:gd name="connsiteX45" fmla="*/ 5923129 w 8011236"/>
              <a:gd name="connsiteY45" fmla="*/ 3126803 h 5639016"/>
              <a:gd name="connsiteX46" fmla="*/ 5977720 w 8011236"/>
              <a:gd name="connsiteY46" fmla="*/ 3154099 h 5639016"/>
              <a:gd name="connsiteX47" fmla="*/ 6045959 w 8011236"/>
              <a:gd name="connsiteY47" fmla="*/ 3208690 h 5639016"/>
              <a:gd name="connsiteX48" fmla="*/ 6127845 w 8011236"/>
              <a:gd name="connsiteY48" fmla="*/ 3290576 h 5639016"/>
              <a:gd name="connsiteX49" fmla="*/ 6168789 w 8011236"/>
              <a:gd name="connsiteY49" fmla="*/ 3331520 h 5639016"/>
              <a:gd name="connsiteX50" fmla="*/ 6291618 w 8011236"/>
              <a:gd name="connsiteY50" fmla="*/ 3413406 h 5639016"/>
              <a:gd name="connsiteX51" fmla="*/ 6332562 w 8011236"/>
              <a:gd name="connsiteY51" fmla="*/ 3440702 h 5639016"/>
              <a:gd name="connsiteX52" fmla="*/ 6455392 w 8011236"/>
              <a:gd name="connsiteY52" fmla="*/ 3467997 h 5639016"/>
              <a:gd name="connsiteX53" fmla="*/ 6632812 w 8011236"/>
              <a:gd name="connsiteY53" fmla="*/ 3495293 h 5639016"/>
              <a:gd name="connsiteX54" fmla="*/ 6823881 w 8011236"/>
              <a:gd name="connsiteY54" fmla="*/ 3522588 h 5639016"/>
              <a:gd name="connsiteX55" fmla="*/ 7670042 w 8011236"/>
              <a:gd name="connsiteY55" fmla="*/ 3563532 h 5639016"/>
              <a:gd name="connsiteX56" fmla="*/ 7751929 w 8011236"/>
              <a:gd name="connsiteY56" fmla="*/ 3590827 h 5639016"/>
              <a:gd name="connsiteX57" fmla="*/ 7792872 w 8011236"/>
              <a:gd name="connsiteY57" fmla="*/ 3618123 h 5639016"/>
              <a:gd name="connsiteX58" fmla="*/ 7902054 w 8011236"/>
              <a:gd name="connsiteY58" fmla="*/ 3740953 h 5639016"/>
              <a:gd name="connsiteX59" fmla="*/ 7942997 w 8011236"/>
              <a:gd name="connsiteY59" fmla="*/ 3836487 h 5639016"/>
              <a:gd name="connsiteX60" fmla="*/ 7956645 w 8011236"/>
              <a:gd name="connsiteY60" fmla="*/ 3891078 h 5639016"/>
              <a:gd name="connsiteX61" fmla="*/ 7983941 w 8011236"/>
              <a:gd name="connsiteY61" fmla="*/ 3972965 h 5639016"/>
              <a:gd name="connsiteX62" fmla="*/ 7997589 w 8011236"/>
              <a:gd name="connsiteY62" fmla="*/ 4013908 h 5639016"/>
              <a:gd name="connsiteX63" fmla="*/ 8011236 w 8011236"/>
              <a:gd name="connsiteY63" fmla="*/ 4068499 h 5639016"/>
              <a:gd name="connsiteX64" fmla="*/ 7983941 w 8011236"/>
              <a:gd name="connsiteY64" fmla="*/ 4423341 h 5639016"/>
              <a:gd name="connsiteX65" fmla="*/ 7942997 w 8011236"/>
              <a:gd name="connsiteY65" fmla="*/ 4518875 h 5639016"/>
              <a:gd name="connsiteX66" fmla="*/ 7888406 w 8011236"/>
              <a:gd name="connsiteY66" fmla="*/ 4614409 h 5639016"/>
              <a:gd name="connsiteX67" fmla="*/ 7861111 w 8011236"/>
              <a:gd name="connsiteY67" fmla="*/ 4723591 h 5639016"/>
              <a:gd name="connsiteX68" fmla="*/ 7806520 w 8011236"/>
              <a:gd name="connsiteY68" fmla="*/ 4805478 h 5639016"/>
              <a:gd name="connsiteX69" fmla="*/ 7792872 w 8011236"/>
              <a:gd name="connsiteY69" fmla="*/ 4860069 h 5639016"/>
              <a:gd name="connsiteX70" fmla="*/ 7765577 w 8011236"/>
              <a:gd name="connsiteY70" fmla="*/ 4928308 h 5639016"/>
              <a:gd name="connsiteX71" fmla="*/ 7724633 w 8011236"/>
              <a:gd name="connsiteY71" fmla="*/ 5255854 h 5639016"/>
              <a:gd name="connsiteX72" fmla="*/ 7697338 w 8011236"/>
              <a:gd name="connsiteY72" fmla="*/ 5310445 h 5639016"/>
              <a:gd name="connsiteX73" fmla="*/ 7656394 w 8011236"/>
              <a:gd name="connsiteY73" fmla="*/ 5324093 h 5639016"/>
              <a:gd name="connsiteX74" fmla="*/ 7601803 w 8011236"/>
              <a:gd name="connsiteY74" fmla="*/ 5351388 h 5639016"/>
              <a:gd name="connsiteX75" fmla="*/ 7519917 w 8011236"/>
              <a:gd name="connsiteY75" fmla="*/ 5378684 h 5639016"/>
              <a:gd name="connsiteX76" fmla="*/ 7369792 w 8011236"/>
              <a:gd name="connsiteY76" fmla="*/ 5405979 h 5639016"/>
              <a:gd name="connsiteX77" fmla="*/ 6946711 w 8011236"/>
              <a:gd name="connsiteY77" fmla="*/ 5392332 h 5639016"/>
              <a:gd name="connsiteX78" fmla="*/ 6782938 w 8011236"/>
              <a:gd name="connsiteY78" fmla="*/ 5378684 h 5639016"/>
              <a:gd name="connsiteX79" fmla="*/ 6741994 w 8011236"/>
              <a:gd name="connsiteY79" fmla="*/ 5365036 h 5639016"/>
              <a:gd name="connsiteX80" fmla="*/ 6537278 w 8011236"/>
              <a:gd name="connsiteY80" fmla="*/ 5351388 h 5639016"/>
              <a:gd name="connsiteX81" fmla="*/ 5227093 w 8011236"/>
              <a:gd name="connsiteY81" fmla="*/ 5324093 h 5639016"/>
              <a:gd name="connsiteX82" fmla="*/ 5049672 w 8011236"/>
              <a:gd name="connsiteY82" fmla="*/ 5296797 h 5639016"/>
              <a:gd name="connsiteX83" fmla="*/ 4640239 w 8011236"/>
              <a:gd name="connsiteY83" fmla="*/ 5255854 h 5639016"/>
              <a:gd name="connsiteX84" fmla="*/ 4585648 w 8011236"/>
              <a:gd name="connsiteY84" fmla="*/ 5242206 h 5639016"/>
              <a:gd name="connsiteX85" fmla="*/ 4544705 w 8011236"/>
              <a:gd name="connsiteY85" fmla="*/ 5228559 h 5639016"/>
              <a:gd name="connsiteX86" fmla="*/ 4476466 w 8011236"/>
              <a:gd name="connsiteY86" fmla="*/ 5214911 h 5639016"/>
              <a:gd name="connsiteX87" fmla="*/ 4421875 w 8011236"/>
              <a:gd name="connsiteY87" fmla="*/ 5201263 h 5639016"/>
              <a:gd name="connsiteX88" fmla="*/ 4339989 w 8011236"/>
              <a:gd name="connsiteY88" fmla="*/ 5146672 h 5639016"/>
              <a:gd name="connsiteX89" fmla="*/ 4244454 w 8011236"/>
              <a:gd name="connsiteY89" fmla="*/ 5092081 h 5639016"/>
              <a:gd name="connsiteX90" fmla="*/ 4067033 w 8011236"/>
              <a:gd name="connsiteY90" fmla="*/ 5105729 h 5639016"/>
              <a:gd name="connsiteX91" fmla="*/ 4026090 w 8011236"/>
              <a:gd name="connsiteY91" fmla="*/ 5119376 h 5639016"/>
              <a:gd name="connsiteX92" fmla="*/ 3930556 w 8011236"/>
              <a:gd name="connsiteY92" fmla="*/ 5133024 h 5639016"/>
              <a:gd name="connsiteX93" fmla="*/ 3889612 w 8011236"/>
              <a:gd name="connsiteY93" fmla="*/ 5146672 h 5639016"/>
              <a:gd name="connsiteX94" fmla="*/ 3780430 w 8011236"/>
              <a:gd name="connsiteY94" fmla="*/ 5173967 h 5639016"/>
              <a:gd name="connsiteX95" fmla="*/ 3698544 w 8011236"/>
              <a:gd name="connsiteY95" fmla="*/ 5201263 h 5639016"/>
              <a:gd name="connsiteX96" fmla="*/ 3657600 w 8011236"/>
              <a:gd name="connsiteY96" fmla="*/ 5214911 h 5639016"/>
              <a:gd name="connsiteX97" fmla="*/ 3603009 w 8011236"/>
              <a:gd name="connsiteY97" fmla="*/ 5228559 h 5639016"/>
              <a:gd name="connsiteX98" fmla="*/ 3521123 w 8011236"/>
              <a:gd name="connsiteY98" fmla="*/ 5255854 h 5639016"/>
              <a:gd name="connsiteX99" fmla="*/ 3452884 w 8011236"/>
              <a:gd name="connsiteY99" fmla="*/ 5269502 h 5639016"/>
              <a:gd name="connsiteX100" fmla="*/ 3411941 w 8011236"/>
              <a:gd name="connsiteY100" fmla="*/ 5283150 h 5639016"/>
              <a:gd name="connsiteX101" fmla="*/ 3234520 w 8011236"/>
              <a:gd name="connsiteY101" fmla="*/ 5296797 h 5639016"/>
              <a:gd name="connsiteX102" fmla="*/ 3098042 w 8011236"/>
              <a:gd name="connsiteY102" fmla="*/ 5324093 h 5639016"/>
              <a:gd name="connsiteX103" fmla="*/ 3029803 w 8011236"/>
              <a:gd name="connsiteY103" fmla="*/ 5337741 h 5639016"/>
              <a:gd name="connsiteX104" fmla="*/ 2934269 w 8011236"/>
              <a:gd name="connsiteY104" fmla="*/ 5365036 h 5639016"/>
              <a:gd name="connsiteX105" fmla="*/ 2715905 w 8011236"/>
              <a:gd name="connsiteY105" fmla="*/ 5392332 h 5639016"/>
              <a:gd name="connsiteX106" fmla="*/ 2388359 w 8011236"/>
              <a:gd name="connsiteY106" fmla="*/ 5474218 h 5639016"/>
              <a:gd name="connsiteX107" fmla="*/ 2238233 w 8011236"/>
              <a:gd name="connsiteY107" fmla="*/ 5515162 h 5639016"/>
              <a:gd name="connsiteX108" fmla="*/ 1733266 w 8011236"/>
              <a:gd name="connsiteY108" fmla="*/ 5583400 h 5639016"/>
              <a:gd name="connsiteX109" fmla="*/ 1624084 w 8011236"/>
              <a:gd name="connsiteY109" fmla="*/ 5597048 h 5639016"/>
              <a:gd name="connsiteX110" fmla="*/ 1337481 w 8011236"/>
              <a:gd name="connsiteY110" fmla="*/ 5624344 h 5639016"/>
              <a:gd name="connsiteX111" fmla="*/ 1282890 w 8011236"/>
              <a:gd name="connsiteY111" fmla="*/ 5637991 h 5639016"/>
              <a:gd name="connsiteX112" fmla="*/ 914400 w 8011236"/>
              <a:gd name="connsiteY112" fmla="*/ 5610696 h 5639016"/>
              <a:gd name="connsiteX113" fmla="*/ 873457 w 8011236"/>
              <a:gd name="connsiteY113" fmla="*/ 5583400 h 5639016"/>
              <a:gd name="connsiteX114" fmla="*/ 832514 w 8011236"/>
              <a:gd name="connsiteY114" fmla="*/ 5569753 h 5639016"/>
              <a:gd name="connsiteX115" fmla="*/ 750627 w 8011236"/>
              <a:gd name="connsiteY115" fmla="*/ 5474218 h 5639016"/>
              <a:gd name="connsiteX116" fmla="*/ 709684 w 8011236"/>
              <a:gd name="connsiteY116" fmla="*/ 5446923 h 5639016"/>
              <a:gd name="connsiteX117" fmla="*/ 668741 w 8011236"/>
              <a:gd name="connsiteY117" fmla="*/ 5405979 h 5639016"/>
              <a:gd name="connsiteX118" fmla="*/ 600502 w 8011236"/>
              <a:gd name="connsiteY118" fmla="*/ 5324093 h 5639016"/>
              <a:gd name="connsiteX119" fmla="*/ 559559 w 8011236"/>
              <a:gd name="connsiteY119" fmla="*/ 5310445 h 5639016"/>
              <a:gd name="connsiteX120" fmla="*/ 436729 w 8011236"/>
              <a:gd name="connsiteY120" fmla="*/ 5242206 h 5639016"/>
              <a:gd name="connsiteX121" fmla="*/ 395786 w 8011236"/>
              <a:gd name="connsiteY121" fmla="*/ 5228559 h 5639016"/>
              <a:gd name="connsiteX122" fmla="*/ 354842 w 8011236"/>
              <a:gd name="connsiteY122" fmla="*/ 5214911 h 5639016"/>
              <a:gd name="connsiteX123" fmla="*/ 300251 w 8011236"/>
              <a:gd name="connsiteY123" fmla="*/ 5092081 h 5639016"/>
              <a:gd name="connsiteX124" fmla="*/ 81887 w 8011236"/>
              <a:gd name="connsiteY124" fmla="*/ 4327806 h 5639016"/>
              <a:gd name="connsiteX125" fmla="*/ 0 w 8011236"/>
              <a:gd name="connsiteY125" fmla="*/ 3631770 h 5639016"/>
              <a:gd name="connsiteX126" fmla="*/ 27296 w 8011236"/>
              <a:gd name="connsiteY126" fmla="*/ 1843914 h 5639016"/>
              <a:gd name="connsiteX127" fmla="*/ 40944 w 8011236"/>
              <a:gd name="connsiteY127" fmla="*/ 1775675 h 5639016"/>
              <a:gd name="connsiteX128" fmla="*/ 68239 w 8011236"/>
              <a:gd name="connsiteY128" fmla="*/ 1625550 h 5639016"/>
              <a:gd name="connsiteX129" fmla="*/ 81887 w 8011236"/>
              <a:gd name="connsiteY129" fmla="*/ 1093287 h 5639016"/>
              <a:gd name="connsiteX130" fmla="*/ 95535 w 8011236"/>
              <a:gd name="connsiteY130" fmla="*/ 929514 h 5639016"/>
              <a:gd name="connsiteX131" fmla="*/ 122830 w 8011236"/>
              <a:gd name="connsiteY131" fmla="*/ 861275 h 5639016"/>
              <a:gd name="connsiteX132" fmla="*/ 163774 w 8011236"/>
              <a:gd name="connsiteY132" fmla="*/ 724797 h 5639016"/>
              <a:gd name="connsiteX133" fmla="*/ 191069 w 8011236"/>
              <a:gd name="connsiteY133" fmla="*/ 683854 h 5639016"/>
              <a:gd name="connsiteX134" fmla="*/ 218365 w 8011236"/>
              <a:gd name="connsiteY134" fmla="*/ 588320 h 5639016"/>
              <a:gd name="connsiteX135" fmla="*/ 245660 w 8011236"/>
              <a:gd name="connsiteY135" fmla="*/ 547376 h 5639016"/>
              <a:gd name="connsiteX136" fmla="*/ 259308 w 8011236"/>
              <a:gd name="connsiteY136" fmla="*/ 506433 h 5639016"/>
              <a:gd name="connsiteX137" fmla="*/ 382138 w 8011236"/>
              <a:gd name="connsiteY137" fmla="*/ 438194 h 5639016"/>
              <a:gd name="connsiteX138" fmla="*/ 423081 w 8011236"/>
              <a:gd name="connsiteY138" fmla="*/ 369956 h 5639016"/>
              <a:gd name="connsiteX0" fmla="*/ 423081 w 8011236"/>
              <a:gd name="connsiteY0" fmla="*/ 329366 h 5598426"/>
              <a:gd name="connsiteX1" fmla="*/ 423081 w 8011236"/>
              <a:gd name="connsiteY1" fmla="*/ 329366 h 5598426"/>
              <a:gd name="connsiteX2" fmla="*/ 1392072 w 8011236"/>
              <a:gd name="connsiteY2" fmla="*/ 343013 h 5598426"/>
              <a:gd name="connsiteX3" fmla="*/ 1624084 w 8011236"/>
              <a:gd name="connsiteY3" fmla="*/ 329366 h 5598426"/>
              <a:gd name="connsiteX4" fmla="*/ 1610436 w 8011236"/>
              <a:gd name="connsiteY4" fmla="*/ 288422 h 5598426"/>
              <a:gd name="connsiteX5" fmla="*/ 1583141 w 8011236"/>
              <a:gd name="connsiteY5" fmla="*/ 1819 h 5598426"/>
              <a:gd name="connsiteX6" fmla="*/ 1828800 w 8011236"/>
              <a:gd name="connsiteY6" fmla="*/ 192887 h 5598426"/>
              <a:gd name="connsiteX7" fmla="*/ 1951630 w 8011236"/>
              <a:gd name="connsiteY7" fmla="*/ 97354 h 5598426"/>
              <a:gd name="connsiteX8" fmla="*/ 2019869 w 8011236"/>
              <a:gd name="connsiteY8" fmla="*/ 165592 h 5598426"/>
              <a:gd name="connsiteX9" fmla="*/ 2142699 w 8011236"/>
              <a:gd name="connsiteY9" fmla="*/ 247479 h 5598426"/>
              <a:gd name="connsiteX10" fmla="*/ 2183642 w 8011236"/>
              <a:gd name="connsiteY10" fmla="*/ 274775 h 5598426"/>
              <a:gd name="connsiteX11" fmla="*/ 2224586 w 8011236"/>
              <a:gd name="connsiteY11" fmla="*/ 288422 h 5598426"/>
              <a:gd name="connsiteX12" fmla="*/ 2511189 w 8011236"/>
              <a:gd name="connsiteY12" fmla="*/ 274775 h 5598426"/>
              <a:gd name="connsiteX13" fmla="*/ 2552132 w 8011236"/>
              <a:gd name="connsiteY13" fmla="*/ 261127 h 5598426"/>
              <a:gd name="connsiteX14" fmla="*/ 2661314 w 8011236"/>
              <a:gd name="connsiteY14" fmla="*/ 247479 h 5598426"/>
              <a:gd name="connsiteX15" fmla="*/ 2797792 w 8011236"/>
              <a:gd name="connsiteY15" fmla="*/ 206536 h 5598426"/>
              <a:gd name="connsiteX16" fmla="*/ 2838735 w 8011236"/>
              <a:gd name="connsiteY16" fmla="*/ 192888 h 5598426"/>
              <a:gd name="connsiteX17" fmla="*/ 4476466 w 8011236"/>
              <a:gd name="connsiteY17" fmla="*/ 206536 h 5598426"/>
              <a:gd name="connsiteX18" fmla="*/ 4626592 w 8011236"/>
              <a:gd name="connsiteY18" fmla="*/ 220183 h 5598426"/>
              <a:gd name="connsiteX19" fmla="*/ 4804012 w 8011236"/>
              <a:gd name="connsiteY19" fmla="*/ 233831 h 5598426"/>
              <a:gd name="connsiteX20" fmla="*/ 5336275 w 8011236"/>
              <a:gd name="connsiteY20" fmla="*/ 247479 h 5598426"/>
              <a:gd name="connsiteX21" fmla="*/ 5622878 w 8011236"/>
              <a:gd name="connsiteY21" fmla="*/ 274775 h 5598426"/>
              <a:gd name="connsiteX22" fmla="*/ 5677469 w 8011236"/>
              <a:gd name="connsiteY22" fmla="*/ 288422 h 5598426"/>
              <a:gd name="connsiteX23" fmla="*/ 5759356 w 8011236"/>
              <a:gd name="connsiteY23" fmla="*/ 343013 h 5598426"/>
              <a:gd name="connsiteX24" fmla="*/ 5786651 w 8011236"/>
              <a:gd name="connsiteY24" fmla="*/ 383957 h 5598426"/>
              <a:gd name="connsiteX25" fmla="*/ 5827594 w 8011236"/>
              <a:gd name="connsiteY25" fmla="*/ 520434 h 5598426"/>
              <a:gd name="connsiteX26" fmla="*/ 5813947 w 8011236"/>
              <a:gd name="connsiteY26" fmla="*/ 779742 h 5598426"/>
              <a:gd name="connsiteX27" fmla="*/ 5786651 w 8011236"/>
              <a:gd name="connsiteY27" fmla="*/ 820685 h 5598426"/>
              <a:gd name="connsiteX28" fmla="*/ 5773003 w 8011236"/>
              <a:gd name="connsiteY28" fmla="*/ 875276 h 5598426"/>
              <a:gd name="connsiteX29" fmla="*/ 5732060 w 8011236"/>
              <a:gd name="connsiteY29" fmla="*/ 957163 h 5598426"/>
              <a:gd name="connsiteX30" fmla="*/ 5718412 w 8011236"/>
              <a:gd name="connsiteY30" fmla="*/ 1052697 h 5598426"/>
              <a:gd name="connsiteX31" fmla="*/ 5704765 w 8011236"/>
              <a:gd name="connsiteY31" fmla="*/ 1093640 h 5598426"/>
              <a:gd name="connsiteX32" fmla="*/ 5691117 w 8011236"/>
              <a:gd name="connsiteY32" fmla="*/ 1148231 h 5598426"/>
              <a:gd name="connsiteX33" fmla="*/ 5663821 w 8011236"/>
              <a:gd name="connsiteY33" fmla="*/ 1230118 h 5598426"/>
              <a:gd name="connsiteX34" fmla="*/ 5650174 w 8011236"/>
              <a:gd name="connsiteY34" fmla="*/ 1339300 h 5598426"/>
              <a:gd name="connsiteX35" fmla="*/ 5677469 w 8011236"/>
              <a:gd name="connsiteY35" fmla="*/ 1598607 h 5598426"/>
              <a:gd name="connsiteX36" fmla="*/ 5704765 w 8011236"/>
              <a:gd name="connsiteY36" fmla="*/ 1844267 h 5598426"/>
              <a:gd name="connsiteX37" fmla="*/ 5718412 w 8011236"/>
              <a:gd name="connsiteY37" fmla="*/ 1898858 h 5598426"/>
              <a:gd name="connsiteX38" fmla="*/ 5732060 w 8011236"/>
              <a:gd name="connsiteY38" fmla="*/ 2089927 h 5598426"/>
              <a:gd name="connsiteX39" fmla="*/ 5745708 w 8011236"/>
              <a:gd name="connsiteY39" fmla="*/ 2390177 h 5598426"/>
              <a:gd name="connsiteX40" fmla="*/ 5786651 w 8011236"/>
              <a:gd name="connsiteY40" fmla="*/ 2526655 h 5598426"/>
              <a:gd name="connsiteX41" fmla="*/ 5813947 w 8011236"/>
              <a:gd name="connsiteY41" fmla="*/ 2635837 h 5598426"/>
              <a:gd name="connsiteX42" fmla="*/ 5841242 w 8011236"/>
              <a:gd name="connsiteY42" fmla="*/ 2731372 h 5598426"/>
              <a:gd name="connsiteX43" fmla="*/ 5882186 w 8011236"/>
              <a:gd name="connsiteY43" fmla="*/ 3045270 h 5598426"/>
              <a:gd name="connsiteX44" fmla="*/ 5923129 w 8011236"/>
              <a:gd name="connsiteY44" fmla="*/ 3086213 h 5598426"/>
              <a:gd name="connsiteX45" fmla="*/ 5977720 w 8011236"/>
              <a:gd name="connsiteY45" fmla="*/ 3113509 h 5598426"/>
              <a:gd name="connsiteX46" fmla="*/ 6045959 w 8011236"/>
              <a:gd name="connsiteY46" fmla="*/ 3168100 h 5598426"/>
              <a:gd name="connsiteX47" fmla="*/ 6127845 w 8011236"/>
              <a:gd name="connsiteY47" fmla="*/ 3249986 h 5598426"/>
              <a:gd name="connsiteX48" fmla="*/ 6168789 w 8011236"/>
              <a:gd name="connsiteY48" fmla="*/ 3290930 h 5598426"/>
              <a:gd name="connsiteX49" fmla="*/ 6291618 w 8011236"/>
              <a:gd name="connsiteY49" fmla="*/ 3372816 h 5598426"/>
              <a:gd name="connsiteX50" fmla="*/ 6332562 w 8011236"/>
              <a:gd name="connsiteY50" fmla="*/ 3400112 h 5598426"/>
              <a:gd name="connsiteX51" fmla="*/ 6455392 w 8011236"/>
              <a:gd name="connsiteY51" fmla="*/ 3427407 h 5598426"/>
              <a:gd name="connsiteX52" fmla="*/ 6632812 w 8011236"/>
              <a:gd name="connsiteY52" fmla="*/ 3454703 h 5598426"/>
              <a:gd name="connsiteX53" fmla="*/ 6823881 w 8011236"/>
              <a:gd name="connsiteY53" fmla="*/ 3481998 h 5598426"/>
              <a:gd name="connsiteX54" fmla="*/ 7670042 w 8011236"/>
              <a:gd name="connsiteY54" fmla="*/ 3522942 h 5598426"/>
              <a:gd name="connsiteX55" fmla="*/ 7751929 w 8011236"/>
              <a:gd name="connsiteY55" fmla="*/ 3550237 h 5598426"/>
              <a:gd name="connsiteX56" fmla="*/ 7792872 w 8011236"/>
              <a:gd name="connsiteY56" fmla="*/ 3577533 h 5598426"/>
              <a:gd name="connsiteX57" fmla="*/ 7902054 w 8011236"/>
              <a:gd name="connsiteY57" fmla="*/ 3700363 h 5598426"/>
              <a:gd name="connsiteX58" fmla="*/ 7942997 w 8011236"/>
              <a:gd name="connsiteY58" fmla="*/ 3795897 h 5598426"/>
              <a:gd name="connsiteX59" fmla="*/ 7956645 w 8011236"/>
              <a:gd name="connsiteY59" fmla="*/ 3850488 h 5598426"/>
              <a:gd name="connsiteX60" fmla="*/ 7983941 w 8011236"/>
              <a:gd name="connsiteY60" fmla="*/ 3932375 h 5598426"/>
              <a:gd name="connsiteX61" fmla="*/ 7997589 w 8011236"/>
              <a:gd name="connsiteY61" fmla="*/ 3973318 h 5598426"/>
              <a:gd name="connsiteX62" fmla="*/ 8011236 w 8011236"/>
              <a:gd name="connsiteY62" fmla="*/ 4027909 h 5598426"/>
              <a:gd name="connsiteX63" fmla="*/ 7983941 w 8011236"/>
              <a:gd name="connsiteY63" fmla="*/ 4382751 h 5598426"/>
              <a:gd name="connsiteX64" fmla="*/ 7942997 w 8011236"/>
              <a:gd name="connsiteY64" fmla="*/ 4478285 h 5598426"/>
              <a:gd name="connsiteX65" fmla="*/ 7888406 w 8011236"/>
              <a:gd name="connsiteY65" fmla="*/ 4573819 h 5598426"/>
              <a:gd name="connsiteX66" fmla="*/ 7861111 w 8011236"/>
              <a:gd name="connsiteY66" fmla="*/ 4683001 h 5598426"/>
              <a:gd name="connsiteX67" fmla="*/ 7806520 w 8011236"/>
              <a:gd name="connsiteY67" fmla="*/ 4764888 h 5598426"/>
              <a:gd name="connsiteX68" fmla="*/ 7792872 w 8011236"/>
              <a:gd name="connsiteY68" fmla="*/ 4819479 h 5598426"/>
              <a:gd name="connsiteX69" fmla="*/ 7765577 w 8011236"/>
              <a:gd name="connsiteY69" fmla="*/ 4887718 h 5598426"/>
              <a:gd name="connsiteX70" fmla="*/ 7724633 w 8011236"/>
              <a:gd name="connsiteY70" fmla="*/ 5215264 h 5598426"/>
              <a:gd name="connsiteX71" fmla="*/ 7697338 w 8011236"/>
              <a:gd name="connsiteY71" fmla="*/ 5269855 h 5598426"/>
              <a:gd name="connsiteX72" fmla="*/ 7656394 w 8011236"/>
              <a:gd name="connsiteY72" fmla="*/ 5283503 h 5598426"/>
              <a:gd name="connsiteX73" fmla="*/ 7601803 w 8011236"/>
              <a:gd name="connsiteY73" fmla="*/ 5310798 h 5598426"/>
              <a:gd name="connsiteX74" fmla="*/ 7519917 w 8011236"/>
              <a:gd name="connsiteY74" fmla="*/ 5338094 h 5598426"/>
              <a:gd name="connsiteX75" fmla="*/ 7369792 w 8011236"/>
              <a:gd name="connsiteY75" fmla="*/ 5365389 h 5598426"/>
              <a:gd name="connsiteX76" fmla="*/ 6946711 w 8011236"/>
              <a:gd name="connsiteY76" fmla="*/ 5351742 h 5598426"/>
              <a:gd name="connsiteX77" fmla="*/ 6782938 w 8011236"/>
              <a:gd name="connsiteY77" fmla="*/ 5338094 h 5598426"/>
              <a:gd name="connsiteX78" fmla="*/ 6741994 w 8011236"/>
              <a:gd name="connsiteY78" fmla="*/ 5324446 h 5598426"/>
              <a:gd name="connsiteX79" fmla="*/ 6537278 w 8011236"/>
              <a:gd name="connsiteY79" fmla="*/ 5310798 h 5598426"/>
              <a:gd name="connsiteX80" fmla="*/ 5227093 w 8011236"/>
              <a:gd name="connsiteY80" fmla="*/ 5283503 h 5598426"/>
              <a:gd name="connsiteX81" fmla="*/ 5049672 w 8011236"/>
              <a:gd name="connsiteY81" fmla="*/ 5256207 h 5598426"/>
              <a:gd name="connsiteX82" fmla="*/ 4640239 w 8011236"/>
              <a:gd name="connsiteY82" fmla="*/ 5215264 h 5598426"/>
              <a:gd name="connsiteX83" fmla="*/ 4585648 w 8011236"/>
              <a:gd name="connsiteY83" fmla="*/ 5201616 h 5598426"/>
              <a:gd name="connsiteX84" fmla="*/ 4544705 w 8011236"/>
              <a:gd name="connsiteY84" fmla="*/ 5187969 h 5598426"/>
              <a:gd name="connsiteX85" fmla="*/ 4476466 w 8011236"/>
              <a:gd name="connsiteY85" fmla="*/ 5174321 h 5598426"/>
              <a:gd name="connsiteX86" fmla="*/ 4421875 w 8011236"/>
              <a:gd name="connsiteY86" fmla="*/ 5160673 h 5598426"/>
              <a:gd name="connsiteX87" fmla="*/ 4339989 w 8011236"/>
              <a:gd name="connsiteY87" fmla="*/ 5106082 h 5598426"/>
              <a:gd name="connsiteX88" fmla="*/ 4244454 w 8011236"/>
              <a:gd name="connsiteY88" fmla="*/ 5051491 h 5598426"/>
              <a:gd name="connsiteX89" fmla="*/ 4067033 w 8011236"/>
              <a:gd name="connsiteY89" fmla="*/ 5065139 h 5598426"/>
              <a:gd name="connsiteX90" fmla="*/ 4026090 w 8011236"/>
              <a:gd name="connsiteY90" fmla="*/ 5078786 h 5598426"/>
              <a:gd name="connsiteX91" fmla="*/ 3930556 w 8011236"/>
              <a:gd name="connsiteY91" fmla="*/ 5092434 h 5598426"/>
              <a:gd name="connsiteX92" fmla="*/ 3889612 w 8011236"/>
              <a:gd name="connsiteY92" fmla="*/ 5106082 h 5598426"/>
              <a:gd name="connsiteX93" fmla="*/ 3780430 w 8011236"/>
              <a:gd name="connsiteY93" fmla="*/ 5133377 h 5598426"/>
              <a:gd name="connsiteX94" fmla="*/ 3698544 w 8011236"/>
              <a:gd name="connsiteY94" fmla="*/ 5160673 h 5598426"/>
              <a:gd name="connsiteX95" fmla="*/ 3657600 w 8011236"/>
              <a:gd name="connsiteY95" fmla="*/ 5174321 h 5598426"/>
              <a:gd name="connsiteX96" fmla="*/ 3603009 w 8011236"/>
              <a:gd name="connsiteY96" fmla="*/ 5187969 h 5598426"/>
              <a:gd name="connsiteX97" fmla="*/ 3521123 w 8011236"/>
              <a:gd name="connsiteY97" fmla="*/ 5215264 h 5598426"/>
              <a:gd name="connsiteX98" fmla="*/ 3452884 w 8011236"/>
              <a:gd name="connsiteY98" fmla="*/ 5228912 h 5598426"/>
              <a:gd name="connsiteX99" fmla="*/ 3411941 w 8011236"/>
              <a:gd name="connsiteY99" fmla="*/ 5242560 h 5598426"/>
              <a:gd name="connsiteX100" fmla="*/ 3234520 w 8011236"/>
              <a:gd name="connsiteY100" fmla="*/ 5256207 h 5598426"/>
              <a:gd name="connsiteX101" fmla="*/ 3098042 w 8011236"/>
              <a:gd name="connsiteY101" fmla="*/ 5283503 h 5598426"/>
              <a:gd name="connsiteX102" fmla="*/ 3029803 w 8011236"/>
              <a:gd name="connsiteY102" fmla="*/ 5297151 h 5598426"/>
              <a:gd name="connsiteX103" fmla="*/ 2934269 w 8011236"/>
              <a:gd name="connsiteY103" fmla="*/ 5324446 h 5598426"/>
              <a:gd name="connsiteX104" fmla="*/ 2715905 w 8011236"/>
              <a:gd name="connsiteY104" fmla="*/ 5351742 h 5598426"/>
              <a:gd name="connsiteX105" fmla="*/ 2388359 w 8011236"/>
              <a:gd name="connsiteY105" fmla="*/ 5433628 h 5598426"/>
              <a:gd name="connsiteX106" fmla="*/ 2238233 w 8011236"/>
              <a:gd name="connsiteY106" fmla="*/ 5474572 h 5598426"/>
              <a:gd name="connsiteX107" fmla="*/ 1733266 w 8011236"/>
              <a:gd name="connsiteY107" fmla="*/ 5542810 h 5598426"/>
              <a:gd name="connsiteX108" fmla="*/ 1624084 w 8011236"/>
              <a:gd name="connsiteY108" fmla="*/ 5556458 h 5598426"/>
              <a:gd name="connsiteX109" fmla="*/ 1337481 w 8011236"/>
              <a:gd name="connsiteY109" fmla="*/ 5583754 h 5598426"/>
              <a:gd name="connsiteX110" fmla="*/ 1282890 w 8011236"/>
              <a:gd name="connsiteY110" fmla="*/ 5597401 h 5598426"/>
              <a:gd name="connsiteX111" fmla="*/ 914400 w 8011236"/>
              <a:gd name="connsiteY111" fmla="*/ 5570106 h 5598426"/>
              <a:gd name="connsiteX112" fmla="*/ 873457 w 8011236"/>
              <a:gd name="connsiteY112" fmla="*/ 5542810 h 5598426"/>
              <a:gd name="connsiteX113" fmla="*/ 832514 w 8011236"/>
              <a:gd name="connsiteY113" fmla="*/ 5529163 h 5598426"/>
              <a:gd name="connsiteX114" fmla="*/ 750627 w 8011236"/>
              <a:gd name="connsiteY114" fmla="*/ 5433628 h 5598426"/>
              <a:gd name="connsiteX115" fmla="*/ 709684 w 8011236"/>
              <a:gd name="connsiteY115" fmla="*/ 5406333 h 5598426"/>
              <a:gd name="connsiteX116" fmla="*/ 668741 w 8011236"/>
              <a:gd name="connsiteY116" fmla="*/ 5365389 h 5598426"/>
              <a:gd name="connsiteX117" fmla="*/ 600502 w 8011236"/>
              <a:gd name="connsiteY117" fmla="*/ 5283503 h 5598426"/>
              <a:gd name="connsiteX118" fmla="*/ 559559 w 8011236"/>
              <a:gd name="connsiteY118" fmla="*/ 5269855 h 5598426"/>
              <a:gd name="connsiteX119" fmla="*/ 436729 w 8011236"/>
              <a:gd name="connsiteY119" fmla="*/ 5201616 h 5598426"/>
              <a:gd name="connsiteX120" fmla="*/ 395786 w 8011236"/>
              <a:gd name="connsiteY120" fmla="*/ 5187969 h 5598426"/>
              <a:gd name="connsiteX121" fmla="*/ 354842 w 8011236"/>
              <a:gd name="connsiteY121" fmla="*/ 5174321 h 5598426"/>
              <a:gd name="connsiteX122" fmla="*/ 300251 w 8011236"/>
              <a:gd name="connsiteY122" fmla="*/ 5051491 h 5598426"/>
              <a:gd name="connsiteX123" fmla="*/ 81887 w 8011236"/>
              <a:gd name="connsiteY123" fmla="*/ 4287216 h 5598426"/>
              <a:gd name="connsiteX124" fmla="*/ 0 w 8011236"/>
              <a:gd name="connsiteY124" fmla="*/ 3591180 h 5598426"/>
              <a:gd name="connsiteX125" fmla="*/ 27296 w 8011236"/>
              <a:gd name="connsiteY125" fmla="*/ 1803324 h 5598426"/>
              <a:gd name="connsiteX126" fmla="*/ 40944 w 8011236"/>
              <a:gd name="connsiteY126" fmla="*/ 1735085 h 5598426"/>
              <a:gd name="connsiteX127" fmla="*/ 68239 w 8011236"/>
              <a:gd name="connsiteY127" fmla="*/ 1584960 h 5598426"/>
              <a:gd name="connsiteX128" fmla="*/ 81887 w 8011236"/>
              <a:gd name="connsiteY128" fmla="*/ 1052697 h 5598426"/>
              <a:gd name="connsiteX129" fmla="*/ 95535 w 8011236"/>
              <a:gd name="connsiteY129" fmla="*/ 888924 h 5598426"/>
              <a:gd name="connsiteX130" fmla="*/ 122830 w 8011236"/>
              <a:gd name="connsiteY130" fmla="*/ 820685 h 5598426"/>
              <a:gd name="connsiteX131" fmla="*/ 163774 w 8011236"/>
              <a:gd name="connsiteY131" fmla="*/ 684207 h 5598426"/>
              <a:gd name="connsiteX132" fmla="*/ 191069 w 8011236"/>
              <a:gd name="connsiteY132" fmla="*/ 643264 h 5598426"/>
              <a:gd name="connsiteX133" fmla="*/ 218365 w 8011236"/>
              <a:gd name="connsiteY133" fmla="*/ 547730 h 5598426"/>
              <a:gd name="connsiteX134" fmla="*/ 245660 w 8011236"/>
              <a:gd name="connsiteY134" fmla="*/ 506786 h 5598426"/>
              <a:gd name="connsiteX135" fmla="*/ 259308 w 8011236"/>
              <a:gd name="connsiteY135" fmla="*/ 465843 h 5598426"/>
              <a:gd name="connsiteX136" fmla="*/ 382138 w 8011236"/>
              <a:gd name="connsiteY136" fmla="*/ 397604 h 5598426"/>
              <a:gd name="connsiteX137" fmla="*/ 423081 w 8011236"/>
              <a:gd name="connsiteY137" fmla="*/ 329366 h 5598426"/>
              <a:gd name="connsiteX0" fmla="*/ 423081 w 8011236"/>
              <a:gd name="connsiteY0" fmla="*/ 232313 h 5501373"/>
              <a:gd name="connsiteX1" fmla="*/ 423081 w 8011236"/>
              <a:gd name="connsiteY1" fmla="*/ 232313 h 5501373"/>
              <a:gd name="connsiteX2" fmla="*/ 1392072 w 8011236"/>
              <a:gd name="connsiteY2" fmla="*/ 245960 h 5501373"/>
              <a:gd name="connsiteX3" fmla="*/ 1624084 w 8011236"/>
              <a:gd name="connsiteY3" fmla="*/ 232313 h 5501373"/>
              <a:gd name="connsiteX4" fmla="*/ 1610436 w 8011236"/>
              <a:gd name="connsiteY4" fmla="*/ 191369 h 5501373"/>
              <a:gd name="connsiteX5" fmla="*/ 1828800 w 8011236"/>
              <a:gd name="connsiteY5" fmla="*/ 95834 h 5501373"/>
              <a:gd name="connsiteX6" fmla="*/ 1951630 w 8011236"/>
              <a:gd name="connsiteY6" fmla="*/ 301 h 5501373"/>
              <a:gd name="connsiteX7" fmla="*/ 2019869 w 8011236"/>
              <a:gd name="connsiteY7" fmla="*/ 68539 h 5501373"/>
              <a:gd name="connsiteX8" fmla="*/ 2142699 w 8011236"/>
              <a:gd name="connsiteY8" fmla="*/ 150426 h 5501373"/>
              <a:gd name="connsiteX9" fmla="*/ 2183642 w 8011236"/>
              <a:gd name="connsiteY9" fmla="*/ 177722 h 5501373"/>
              <a:gd name="connsiteX10" fmla="*/ 2224586 w 8011236"/>
              <a:gd name="connsiteY10" fmla="*/ 191369 h 5501373"/>
              <a:gd name="connsiteX11" fmla="*/ 2511189 w 8011236"/>
              <a:gd name="connsiteY11" fmla="*/ 177722 h 5501373"/>
              <a:gd name="connsiteX12" fmla="*/ 2552132 w 8011236"/>
              <a:gd name="connsiteY12" fmla="*/ 164074 h 5501373"/>
              <a:gd name="connsiteX13" fmla="*/ 2661314 w 8011236"/>
              <a:gd name="connsiteY13" fmla="*/ 150426 h 5501373"/>
              <a:gd name="connsiteX14" fmla="*/ 2797792 w 8011236"/>
              <a:gd name="connsiteY14" fmla="*/ 109483 h 5501373"/>
              <a:gd name="connsiteX15" fmla="*/ 2838735 w 8011236"/>
              <a:gd name="connsiteY15" fmla="*/ 95835 h 5501373"/>
              <a:gd name="connsiteX16" fmla="*/ 4476466 w 8011236"/>
              <a:gd name="connsiteY16" fmla="*/ 109483 h 5501373"/>
              <a:gd name="connsiteX17" fmla="*/ 4626592 w 8011236"/>
              <a:gd name="connsiteY17" fmla="*/ 123130 h 5501373"/>
              <a:gd name="connsiteX18" fmla="*/ 4804012 w 8011236"/>
              <a:gd name="connsiteY18" fmla="*/ 136778 h 5501373"/>
              <a:gd name="connsiteX19" fmla="*/ 5336275 w 8011236"/>
              <a:gd name="connsiteY19" fmla="*/ 150426 h 5501373"/>
              <a:gd name="connsiteX20" fmla="*/ 5622878 w 8011236"/>
              <a:gd name="connsiteY20" fmla="*/ 177722 h 5501373"/>
              <a:gd name="connsiteX21" fmla="*/ 5677469 w 8011236"/>
              <a:gd name="connsiteY21" fmla="*/ 191369 h 5501373"/>
              <a:gd name="connsiteX22" fmla="*/ 5759356 w 8011236"/>
              <a:gd name="connsiteY22" fmla="*/ 245960 h 5501373"/>
              <a:gd name="connsiteX23" fmla="*/ 5786651 w 8011236"/>
              <a:gd name="connsiteY23" fmla="*/ 286904 h 5501373"/>
              <a:gd name="connsiteX24" fmla="*/ 5827594 w 8011236"/>
              <a:gd name="connsiteY24" fmla="*/ 423381 h 5501373"/>
              <a:gd name="connsiteX25" fmla="*/ 5813947 w 8011236"/>
              <a:gd name="connsiteY25" fmla="*/ 682689 h 5501373"/>
              <a:gd name="connsiteX26" fmla="*/ 5786651 w 8011236"/>
              <a:gd name="connsiteY26" fmla="*/ 723632 h 5501373"/>
              <a:gd name="connsiteX27" fmla="*/ 5773003 w 8011236"/>
              <a:gd name="connsiteY27" fmla="*/ 778223 h 5501373"/>
              <a:gd name="connsiteX28" fmla="*/ 5732060 w 8011236"/>
              <a:gd name="connsiteY28" fmla="*/ 860110 h 5501373"/>
              <a:gd name="connsiteX29" fmla="*/ 5718412 w 8011236"/>
              <a:gd name="connsiteY29" fmla="*/ 955644 h 5501373"/>
              <a:gd name="connsiteX30" fmla="*/ 5704765 w 8011236"/>
              <a:gd name="connsiteY30" fmla="*/ 996587 h 5501373"/>
              <a:gd name="connsiteX31" fmla="*/ 5691117 w 8011236"/>
              <a:gd name="connsiteY31" fmla="*/ 1051178 h 5501373"/>
              <a:gd name="connsiteX32" fmla="*/ 5663821 w 8011236"/>
              <a:gd name="connsiteY32" fmla="*/ 1133065 h 5501373"/>
              <a:gd name="connsiteX33" fmla="*/ 5650174 w 8011236"/>
              <a:gd name="connsiteY33" fmla="*/ 1242247 h 5501373"/>
              <a:gd name="connsiteX34" fmla="*/ 5677469 w 8011236"/>
              <a:gd name="connsiteY34" fmla="*/ 1501554 h 5501373"/>
              <a:gd name="connsiteX35" fmla="*/ 5704765 w 8011236"/>
              <a:gd name="connsiteY35" fmla="*/ 1747214 h 5501373"/>
              <a:gd name="connsiteX36" fmla="*/ 5718412 w 8011236"/>
              <a:gd name="connsiteY36" fmla="*/ 1801805 h 5501373"/>
              <a:gd name="connsiteX37" fmla="*/ 5732060 w 8011236"/>
              <a:gd name="connsiteY37" fmla="*/ 1992874 h 5501373"/>
              <a:gd name="connsiteX38" fmla="*/ 5745708 w 8011236"/>
              <a:gd name="connsiteY38" fmla="*/ 2293124 h 5501373"/>
              <a:gd name="connsiteX39" fmla="*/ 5786651 w 8011236"/>
              <a:gd name="connsiteY39" fmla="*/ 2429602 h 5501373"/>
              <a:gd name="connsiteX40" fmla="*/ 5813947 w 8011236"/>
              <a:gd name="connsiteY40" fmla="*/ 2538784 h 5501373"/>
              <a:gd name="connsiteX41" fmla="*/ 5841242 w 8011236"/>
              <a:gd name="connsiteY41" fmla="*/ 2634319 h 5501373"/>
              <a:gd name="connsiteX42" fmla="*/ 5882186 w 8011236"/>
              <a:gd name="connsiteY42" fmla="*/ 2948217 h 5501373"/>
              <a:gd name="connsiteX43" fmla="*/ 5923129 w 8011236"/>
              <a:gd name="connsiteY43" fmla="*/ 2989160 h 5501373"/>
              <a:gd name="connsiteX44" fmla="*/ 5977720 w 8011236"/>
              <a:gd name="connsiteY44" fmla="*/ 3016456 h 5501373"/>
              <a:gd name="connsiteX45" fmla="*/ 6045959 w 8011236"/>
              <a:gd name="connsiteY45" fmla="*/ 3071047 h 5501373"/>
              <a:gd name="connsiteX46" fmla="*/ 6127845 w 8011236"/>
              <a:gd name="connsiteY46" fmla="*/ 3152933 h 5501373"/>
              <a:gd name="connsiteX47" fmla="*/ 6168789 w 8011236"/>
              <a:gd name="connsiteY47" fmla="*/ 3193877 h 5501373"/>
              <a:gd name="connsiteX48" fmla="*/ 6291618 w 8011236"/>
              <a:gd name="connsiteY48" fmla="*/ 3275763 h 5501373"/>
              <a:gd name="connsiteX49" fmla="*/ 6332562 w 8011236"/>
              <a:gd name="connsiteY49" fmla="*/ 3303059 h 5501373"/>
              <a:gd name="connsiteX50" fmla="*/ 6455392 w 8011236"/>
              <a:gd name="connsiteY50" fmla="*/ 3330354 h 5501373"/>
              <a:gd name="connsiteX51" fmla="*/ 6632812 w 8011236"/>
              <a:gd name="connsiteY51" fmla="*/ 3357650 h 5501373"/>
              <a:gd name="connsiteX52" fmla="*/ 6823881 w 8011236"/>
              <a:gd name="connsiteY52" fmla="*/ 3384945 h 5501373"/>
              <a:gd name="connsiteX53" fmla="*/ 7670042 w 8011236"/>
              <a:gd name="connsiteY53" fmla="*/ 3425889 h 5501373"/>
              <a:gd name="connsiteX54" fmla="*/ 7751929 w 8011236"/>
              <a:gd name="connsiteY54" fmla="*/ 3453184 h 5501373"/>
              <a:gd name="connsiteX55" fmla="*/ 7792872 w 8011236"/>
              <a:gd name="connsiteY55" fmla="*/ 3480480 h 5501373"/>
              <a:gd name="connsiteX56" fmla="*/ 7902054 w 8011236"/>
              <a:gd name="connsiteY56" fmla="*/ 3603310 h 5501373"/>
              <a:gd name="connsiteX57" fmla="*/ 7942997 w 8011236"/>
              <a:gd name="connsiteY57" fmla="*/ 3698844 h 5501373"/>
              <a:gd name="connsiteX58" fmla="*/ 7956645 w 8011236"/>
              <a:gd name="connsiteY58" fmla="*/ 3753435 h 5501373"/>
              <a:gd name="connsiteX59" fmla="*/ 7983941 w 8011236"/>
              <a:gd name="connsiteY59" fmla="*/ 3835322 h 5501373"/>
              <a:gd name="connsiteX60" fmla="*/ 7997589 w 8011236"/>
              <a:gd name="connsiteY60" fmla="*/ 3876265 h 5501373"/>
              <a:gd name="connsiteX61" fmla="*/ 8011236 w 8011236"/>
              <a:gd name="connsiteY61" fmla="*/ 3930856 h 5501373"/>
              <a:gd name="connsiteX62" fmla="*/ 7983941 w 8011236"/>
              <a:gd name="connsiteY62" fmla="*/ 4285698 h 5501373"/>
              <a:gd name="connsiteX63" fmla="*/ 7942997 w 8011236"/>
              <a:gd name="connsiteY63" fmla="*/ 4381232 h 5501373"/>
              <a:gd name="connsiteX64" fmla="*/ 7888406 w 8011236"/>
              <a:gd name="connsiteY64" fmla="*/ 4476766 h 5501373"/>
              <a:gd name="connsiteX65" fmla="*/ 7861111 w 8011236"/>
              <a:gd name="connsiteY65" fmla="*/ 4585948 h 5501373"/>
              <a:gd name="connsiteX66" fmla="*/ 7806520 w 8011236"/>
              <a:gd name="connsiteY66" fmla="*/ 4667835 h 5501373"/>
              <a:gd name="connsiteX67" fmla="*/ 7792872 w 8011236"/>
              <a:gd name="connsiteY67" fmla="*/ 4722426 h 5501373"/>
              <a:gd name="connsiteX68" fmla="*/ 7765577 w 8011236"/>
              <a:gd name="connsiteY68" fmla="*/ 4790665 h 5501373"/>
              <a:gd name="connsiteX69" fmla="*/ 7724633 w 8011236"/>
              <a:gd name="connsiteY69" fmla="*/ 5118211 h 5501373"/>
              <a:gd name="connsiteX70" fmla="*/ 7697338 w 8011236"/>
              <a:gd name="connsiteY70" fmla="*/ 5172802 h 5501373"/>
              <a:gd name="connsiteX71" fmla="*/ 7656394 w 8011236"/>
              <a:gd name="connsiteY71" fmla="*/ 5186450 h 5501373"/>
              <a:gd name="connsiteX72" fmla="*/ 7601803 w 8011236"/>
              <a:gd name="connsiteY72" fmla="*/ 5213745 h 5501373"/>
              <a:gd name="connsiteX73" fmla="*/ 7519917 w 8011236"/>
              <a:gd name="connsiteY73" fmla="*/ 5241041 h 5501373"/>
              <a:gd name="connsiteX74" fmla="*/ 7369792 w 8011236"/>
              <a:gd name="connsiteY74" fmla="*/ 5268336 h 5501373"/>
              <a:gd name="connsiteX75" fmla="*/ 6946711 w 8011236"/>
              <a:gd name="connsiteY75" fmla="*/ 5254689 h 5501373"/>
              <a:gd name="connsiteX76" fmla="*/ 6782938 w 8011236"/>
              <a:gd name="connsiteY76" fmla="*/ 5241041 h 5501373"/>
              <a:gd name="connsiteX77" fmla="*/ 6741994 w 8011236"/>
              <a:gd name="connsiteY77" fmla="*/ 5227393 h 5501373"/>
              <a:gd name="connsiteX78" fmla="*/ 6537278 w 8011236"/>
              <a:gd name="connsiteY78" fmla="*/ 5213745 h 5501373"/>
              <a:gd name="connsiteX79" fmla="*/ 5227093 w 8011236"/>
              <a:gd name="connsiteY79" fmla="*/ 5186450 h 5501373"/>
              <a:gd name="connsiteX80" fmla="*/ 5049672 w 8011236"/>
              <a:gd name="connsiteY80" fmla="*/ 5159154 h 5501373"/>
              <a:gd name="connsiteX81" fmla="*/ 4640239 w 8011236"/>
              <a:gd name="connsiteY81" fmla="*/ 5118211 h 5501373"/>
              <a:gd name="connsiteX82" fmla="*/ 4585648 w 8011236"/>
              <a:gd name="connsiteY82" fmla="*/ 5104563 h 5501373"/>
              <a:gd name="connsiteX83" fmla="*/ 4544705 w 8011236"/>
              <a:gd name="connsiteY83" fmla="*/ 5090916 h 5501373"/>
              <a:gd name="connsiteX84" fmla="*/ 4476466 w 8011236"/>
              <a:gd name="connsiteY84" fmla="*/ 5077268 h 5501373"/>
              <a:gd name="connsiteX85" fmla="*/ 4421875 w 8011236"/>
              <a:gd name="connsiteY85" fmla="*/ 5063620 h 5501373"/>
              <a:gd name="connsiteX86" fmla="*/ 4339989 w 8011236"/>
              <a:gd name="connsiteY86" fmla="*/ 5009029 h 5501373"/>
              <a:gd name="connsiteX87" fmla="*/ 4244454 w 8011236"/>
              <a:gd name="connsiteY87" fmla="*/ 4954438 h 5501373"/>
              <a:gd name="connsiteX88" fmla="*/ 4067033 w 8011236"/>
              <a:gd name="connsiteY88" fmla="*/ 4968086 h 5501373"/>
              <a:gd name="connsiteX89" fmla="*/ 4026090 w 8011236"/>
              <a:gd name="connsiteY89" fmla="*/ 4981733 h 5501373"/>
              <a:gd name="connsiteX90" fmla="*/ 3930556 w 8011236"/>
              <a:gd name="connsiteY90" fmla="*/ 4995381 h 5501373"/>
              <a:gd name="connsiteX91" fmla="*/ 3889612 w 8011236"/>
              <a:gd name="connsiteY91" fmla="*/ 5009029 h 5501373"/>
              <a:gd name="connsiteX92" fmla="*/ 3780430 w 8011236"/>
              <a:gd name="connsiteY92" fmla="*/ 5036324 h 5501373"/>
              <a:gd name="connsiteX93" fmla="*/ 3698544 w 8011236"/>
              <a:gd name="connsiteY93" fmla="*/ 5063620 h 5501373"/>
              <a:gd name="connsiteX94" fmla="*/ 3657600 w 8011236"/>
              <a:gd name="connsiteY94" fmla="*/ 5077268 h 5501373"/>
              <a:gd name="connsiteX95" fmla="*/ 3603009 w 8011236"/>
              <a:gd name="connsiteY95" fmla="*/ 5090916 h 5501373"/>
              <a:gd name="connsiteX96" fmla="*/ 3521123 w 8011236"/>
              <a:gd name="connsiteY96" fmla="*/ 5118211 h 5501373"/>
              <a:gd name="connsiteX97" fmla="*/ 3452884 w 8011236"/>
              <a:gd name="connsiteY97" fmla="*/ 5131859 h 5501373"/>
              <a:gd name="connsiteX98" fmla="*/ 3411941 w 8011236"/>
              <a:gd name="connsiteY98" fmla="*/ 5145507 h 5501373"/>
              <a:gd name="connsiteX99" fmla="*/ 3234520 w 8011236"/>
              <a:gd name="connsiteY99" fmla="*/ 5159154 h 5501373"/>
              <a:gd name="connsiteX100" fmla="*/ 3098042 w 8011236"/>
              <a:gd name="connsiteY100" fmla="*/ 5186450 h 5501373"/>
              <a:gd name="connsiteX101" fmla="*/ 3029803 w 8011236"/>
              <a:gd name="connsiteY101" fmla="*/ 5200098 h 5501373"/>
              <a:gd name="connsiteX102" fmla="*/ 2934269 w 8011236"/>
              <a:gd name="connsiteY102" fmla="*/ 5227393 h 5501373"/>
              <a:gd name="connsiteX103" fmla="*/ 2715905 w 8011236"/>
              <a:gd name="connsiteY103" fmla="*/ 5254689 h 5501373"/>
              <a:gd name="connsiteX104" fmla="*/ 2388359 w 8011236"/>
              <a:gd name="connsiteY104" fmla="*/ 5336575 h 5501373"/>
              <a:gd name="connsiteX105" fmla="*/ 2238233 w 8011236"/>
              <a:gd name="connsiteY105" fmla="*/ 5377519 h 5501373"/>
              <a:gd name="connsiteX106" fmla="*/ 1733266 w 8011236"/>
              <a:gd name="connsiteY106" fmla="*/ 5445757 h 5501373"/>
              <a:gd name="connsiteX107" fmla="*/ 1624084 w 8011236"/>
              <a:gd name="connsiteY107" fmla="*/ 5459405 h 5501373"/>
              <a:gd name="connsiteX108" fmla="*/ 1337481 w 8011236"/>
              <a:gd name="connsiteY108" fmla="*/ 5486701 h 5501373"/>
              <a:gd name="connsiteX109" fmla="*/ 1282890 w 8011236"/>
              <a:gd name="connsiteY109" fmla="*/ 5500348 h 5501373"/>
              <a:gd name="connsiteX110" fmla="*/ 914400 w 8011236"/>
              <a:gd name="connsiteY110" fmla="*/ 5473053 h 5501373"/>
              <a:gd name="connsiteX111" fmla="*/ 873457 w 8011236"/>
              <a:gd name="connsiteY111" fmla="*/ 5445757 h 5501373"/>
              <a:gd name="connsiteX112" fmla="*/ 832514 w 8011236"/>
              <a:gd name="connsiteY112" fmla="*/ 5432110 h 5501373"/>
              <a:gd name="connsiteX113" fmla="*/ 750627 w 8011236"/>
              <a:gd name="connsiteY113" fmla="*/ 5336575 h 5501373"/>
              <a:gd name="connsiteX114" fmla="*/ 709684 w 8011236"/>
              <a:gd name="connsiteY114" fmla="*/ 5309280 h 5501373"/>
              <a:gd name="connsiteX115" fmla="*/ 668741 w 8011236"/>
              <a:gd name="connsiteY115" fmla="*/ 5268336 h 5501373"/>
              <a:gd name="connsiteX116" fmla="*/ 600502 w 8011236"/>
              <a:gd name="connsiteY116" fmla="*/ 5186450 h 5501373"/>
              <a:gd name="connsiteX117" fmla="*/ 559559 w 8011236"/>
              <a:gd name="connsiteY117" fmla="*/ 5172802 h 5501373"/>
              <a:gd name="connsiteX118" fmla="*/ 436729 w 8011236"/>
              <a:gd name="connsiteY118" fmla="*/ 5104563 h 5501373"/>
              <a:gd name="connsiteX119" fmla="*/ 395786 w 8011236"/>
              <a:gd name="connsiteY119" fmla="*/ 5090916 h 5501373"/>
              <a:gd name="connsiteX120" fmla="*/ 354842 w 8011236"/>
              <a:gd name="connsiteY120" fmla="*/ 5077268 h 5501373"/>
              <a:gd name="connsiteX121" fmla="*/ 300251 w 8011236"/>
              <a:gd name="connsiteY121" fmla="*/ 4954438 h 5501373"/>
              <a:gd name="connsiteX122" fmla="*/ 81887 w 8011236"/>
              <a:gd name="connsiteY122" fmla="*/ 4190163 h 5501373"/>
              <a:gd name="connsiteX123" fmla="*/ 0 w 8011236"/>
              <a:gd name="connsiteY123" fmla="*/ 3494127 h 5501373"/>
              <a:gd name="connsiteX124" fmla="*/ 27296 w 8011236"/>
              <a:gd name="connsiteY124" fmla="*/ 1706271 h 5501373"/>
              <a:gd name="connsiteX125" fmla="*/ 40944 w 8011236"/>
              <a:gd name="connsiteY125" fmla="*/ 1638032 h 5501373"/>
              <a:gd name="connsiteX126" fmla="*/ 68239 w 8011236"/>
              <a:gd name="connsiteY126" fmla="*/ 1487907 h 5501373"/>
              <a:gd name="connsiteX127" fmla="*/ 81887 w 8011236"/>
              <a:gd name="connsiteY127" fmla="*/ 955644 h 5501373"/>
              <a:gd name="connsiteX128" fmla="*/ 95535 w 8011236"/>
              <a:gd name="connsiteY128" fmla="*/ 791871 h 5501373"/>
              <a:gd name="connsiteX129" fmla="*/ 122830 w 8011236"/>
              <a:gd name="connsiteY129" fmla="*/ 723632 h 5501373"/>
              <a:gd name="connsiteX130" fmla="*/ 163774 w 8011236"/>
              <a:gd name="connsiteY130" fmla="*/ 587154 h 5501373"/>
              <a:gd name="connsiteX131" fmla="*/ 191069 w 8011236"/>
              <a:gd name="connsiteY131" fmla="*/ 546211 h 5501373"/>
              <a:gd name="connsiteX132" fmla="*/ 218365 w 8011236"/>
              <a:gd name="connsiteY132" fmla="*/ 450677 h 5501373"/>
              <a:gd name="connsiteX133" fmla="*/ 245660 w 8011236"/>
              <a:gd name="connsiteY133" fmla="*/ 409733 h 5501373"/>
              <a:gd name="connsiteX134" fmla="*/ 259308 w 8011236"/>
              <a:gd name="connsiteY134" fmla="*/ 368790 h 5501373"/>
              <a:gd name="connsiteX135" fmla="*/ 382138 w 8011236"/>
              <a:gd name="connsiteY135" fmla="*/ 300551 h 5501373"/>
              <a:gd name="connsiteX136" fmla="*/ 423081 w 8011236"/>
              <a:gd name="connsiteY136" fmla="*/ 232313 h 5501373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759356 w 8011236"/>
              <a:gd name="connsiteY21" fmla="*/ 180042 h 5435455"/>
              <a:gd name="connsiteX22" fmla="*/ 5786651 w 8011236"/>
              <a:gd name="connsiteY22" fmla="*/ 220986 h 5435455"/>
              <a:gd name="connsiteX23" fmla="*/ 5827594 w 8011236"/>
              <a:gd name="connsiteY23" fmla="*/ 357463 h 5435455"/>
              <a:gd name="connsiteX24" fmla="*/ 5813947 w 8011236"/>
              <a:gd name="connsiteY24" fmla="*/ 616771 h 5435455"/>
              <a:gd name="connsiteX25" fmla="*/ 5786651 w 8011236"/>
              <a:gd name="connsiteY25" fmla="*/ 657714 h 5435455"/>
              <a:gd name="connsiteX26" fmla="*/ 5773003 w 8011236"/>
              <a:gd name="connsiteY26" fmla="*/ 712305 h 5435455"/>
              <a:gd name="connsiteX27" fmla="*/ 5732060 w 8011236"/>
              <a:gd name="connsiteY27" fmla="*/ 794192 h 5435455"/>
              <a:gd name="connsiteX28" fmla="*/ 5718412 w 8011236"/>
              <a:gd name="connsiteY28" fmla="*/ 889726 h 5435455"/>
              <a:gd name="connsiteX29" fmla="*/ 5704765 w 8011236"/>
              <a:gd name="connsiteY29" fmla="*/ 930669 h 5435455"/>
              <a:gd name="connsiteX30" fmla="*/ 5691117 w 8011236"/>
              <a:gd name="connsiteY30" fmla="*/ 985260 h 5435455"/>
              <a:gd name="connsiteX31" fmla="*/ 5663821 w 8011236"/>
              <a:gd name="connsiteY31" fmla="*/ 1067147 h 5435455"/>
              <a:gd name="connsiteX32" fmla="*/ 5650174 w 8011236"/>
              <a:gd name="connsiteY32" fmla="*/ 1176329 h 5435455"/>
              <a:gd name="connsiteX33" fmla="*/ 5677469 w 8011236"/>
              <a:gd name="connsiteY33" fmla="*/ 1435636 h 5435455"/>
              <a:gd name="connsiteX34" fmla="*/ 5704765 w 8011236"/>
              <a:gd name="connsiteY34" fmla="*/ 1681296 h 5435455"/>
              <a:gd name="connsiteX35" fmla="*/ 5718412 w 8011236"/>
              <a:gd name="connsiteY35" fmla="*/ 1735887 h 5435455"/>
              <a:gd name="connsiteX36" fmla="*/ 5732060 w 8011236"/>
              <a:gd name="connsiteY36" fmla="*/ 1926956 h 5435455"/>
              <a:gd name="connsiteX37" fmla="*/ 5745708 w 8011236"/>
              <a:gd name="connsiteY37" fmla="*/ 2227206 h 5435455"/>
              <a:gd name="connsiteX38" fmla="*/ 5786651 w 8011236"/>
              <a:gd name="connsiteY38" fmla="*/ 2363684 h 5435455"/>
              <a:gd name="connsiteX39" fmla="*/ 5813947 w 8011236"/>
              <a:gd name="connsiteY39" fmla="*/ 2472866 h 5435455"/>
              <a:gd name="connsiteX40" fmla="*/ 5841242 w 8011236"/>
              <a:gd name="connsiteY40" fmla="*/ 2568401 h 5435455"/>
              <a:gd name="connsiteX41" fmla="*/ 5882186 w 8011236"/>
              <a:gd name="connsiteY41" fmla="*/ 2882299 h 5435455"/>
              <a:gd name="connsiteX42" fmla="*/ 5923129 w 8011236"/>
              <a:gd name="connsiteY42" fmla="*/ 2923242 h 5435455"/>
              <a:gd name="connsiteX43" fmla="*/ 5977720 w 8011236"/>
              <a:gd name="connsiteY43" fmla="*/ 2950538 h 5435455"/>
              <a:gd name="connsiteX44" fmla="*/ 6045959 w 8011236"/>
              <a:gd name="connsiteY44" fmla="*/ 3005129 h 5435455"/>
              <a:gd name="connsiteX45" fmla="*/ 6127845 w 8011236"/>
              <a:gd name="connsiteY45" fmla="*/ 3087015 h 5435455"/>
              <a:gd name="connsiteX46" fmla="*/ 6168789 w 8011236"/>
              <a:gd name="connsiteY46" fmla="*/ 3127959 h 5435455"/>
              <a:gd name="connsiteX47" fmla="*/ 6291618 w 8011236"/>
              <a:gd name="connsiteY47" fmla="*/ 3209845 h 5435455"/>
              <a:gd name="connsiteX48" fmla="*/ 6332562 w 8011236"/>
              <a:gd name="connsiteY48" fmla="*/ 3237141 h 5435455"/>
              <a:gd name="connsiteX49" fmla="*/ 6455392 w 8011236"/>
              <a:gd name="connsiteY49" fmla="*/ 3264436 h 5435455"/>
              <a:gd name="connsiteX50" fmla="*/ 6632812 w 8011236"/>
              <a:gd name="connsiteY50" fmla="*/ 3291732 h 5435455"/>
              <a:gd name="connsiteX51" fmla="*/ 6823881 w 8011236"/>
              <a:gd name="connsiteY51" fmla="*/ 3319027 h 5435455"/>
              <a:gd name="connsiteX52" fmla="*/ 7670042 w 8011236"/>
              <a:gd name="connsiteY52" fmla="*/ 3359971 h 5435455"/>
              <a:gd name="connsiteX53" fmla="*/ 7751929 w 8011236"/>
              <a:gd name="connsiteY53" fmla="*/ 3387266 h 5435455"/>
              <a:gd name="connsiteX54" fmla="*/ 7792872 w 8011236"/>
              <a:gd name="connsiteY54" fmla="*/ 3414562 h 5435455"/>
              <a:gd name="connsiteX55" fmla="*/ 7902054 w 8011236"/>
              <a:gd name="connsiteY55" fmla="*/ 3537392 h 5435455"/>
              <a:gd name="connsiteX56" fmla="*/ 7942997 w 8011236"/>
              <a:gd name="connsiteY56" fmla="*/ 3632926 h 5435455"/>
              <a:gd name="connsiteX57" fmla="*/ 7956645 w 8011236"/>
              <a:gd name="connsiteY57" fmla="*/ 3687517 h 5435455"/>
              <a:gd name="connsiteX58" fmla="*/ 7983941 w 8011236"/>
              <a:gd name="connsiteY58" fmla="*/ 3769404 h 5435455"/>
              <a:gd name="connsiteX59" fmla="*/ 7997589 w 8011236"/>
              <a:gd name="connsiteY59" fmla="*/ 3810347 h 5435455"/>
              <a:gd name="connsiteX60" fmla="*/ 8011236 w 8011236"/>
              <a:gd name="connsiteY60" fmla="*/ 3864938 h 5435455"/>
              <a:gd name="connsiteX61" fmla="*/ 7983941 w 8011236"/>
              <a:gd name="connsiteY61" fmla="*/ 4219780 h 5435455"/>
              <a:gd name="connsiteX62" fmla="*/ 7942997 w 8011236"/>
              <a:gd name="connsiteY62" fmla="*/ 4315314 h 5435455"/>
              <a:gd name="connsiteX63" fmla="*/ 7888406 w 8011236"/>
              <a:gd name="connsiteY63" fmla="*/ 4410848 h 5435455"/>
              <a:gd name="connsiteX64" fmla="*/ 7861111 w 8011236"/>
              <a:gd name="connsiteY64" fmla="*/ 4520030 h 5435455"/>
              <a:gd name="connsiteX65" fmla="*/ 7806520 w 8011236"/>
              <a:gd name="connsiteY65" fmla="*/ 4601917 h 5435455"/>
              <a:gd name="connsiteX66" fmla="*/ 7792872 w 8011236"/>
              <a:gd name="connsiteY66" fmla="*/ 4656508 h 5435455"/>
              <a:gd name="connsiteX67" fmla="*/ 7765577 w 8011236"/>
              <a:gd name="connsiteY67" fmla="*/ 4724747 h 5435455"/>
              <a:gd name="connsiteX68" fmla="*/ 7724633 w 8011236"/>
              <a:gd name="connsiteY68" fmla="*/ 5052293 h 5435455"/>
              <a:gd name="connsiteX69" fmla="*/ 7697338 w 8011236"/>
              <a:gd name="connsiteY69" fmla="*/ 5106884 h 5435455"/>
              <a:gd name="connsiteX70" fmla="*/ 7656394 w 8011236"/>
              <a:gd name="connsiteY70" fmla="*/ 5120532 h 5435455"/>
              <a:gd name="connsiteX71" fmla="*/ 7601803 w 8011236"/>
              <a:gd name="connsiteY71" fmla="*/ 5147827 h 5435455"/>
              <a:gd name="connsiteX72" fmla="*/ 7519917 w 8011236"/>
              <a:gd name="connsiteY72" fmla="*/ 5175123 h 5435455"/>
              <a:gd name="connsiteX73" fmla="*/ 7369792 w 8011236"/>
              <a:gd name="connsiteY73" fmla="*/ 5202418 h 5435455"/>
              <a:gd name="connsiteX74" fmla="*/ 6946711 w 8011236"/>
              <a:gd name="connsiteY74" fmla="*/ 5188771 h 5435455"/>
              <a:gd name="connsiteX75" fmla="*/ 6782938 w 8011236"/>
              <a:gd name="connsiteY75" fmla="*/ 5175123 h 5435455"/>
              <a:gd name="connsiteX76" fmla="*/ 6741994 w 8011236"/>
              <a:gd name="connsiteY76" fmla="*/ 5161475 h 5435455"/>
              <a:gd name="connsiteX77" fmla="*/ 6537278 w 8011236"/>
              <a:gd name="connsiteY77" fmla="*/ 5147827 h 5435455"/>
              <a:gd name="connsiteX78" fmla="*/ 5227093 w 8011236"/>
              <a:gd name="connsiteY78" fmla="*/ 5120532 h 5435455"/>
              <a:gd name="connsiteX79" fmla="*/ 5049672 w 8011236"/>
              <a:gd name="connsiteY79" fmla="*/ 5093236 h 5435455"/>
              <a:gd name="connsiteX80" fmla="*/ 4640239 w 8011236"/>
              <a:gd name="connsiteY80" fmla="*/ 5052293 h 5435455"/>
              <a:gd name="connsiteX81" fmla="*/ 4585648 w 8011236"/>
              <a:gd name="connsiteY81" fmla="*/ 5038645 h 5435455"/>
              <a:gd name="connsiteX82" fmla="*/ 4544705 w 8011236"/>
              <a:gd name="connsiteY82" fmla="*/ 5024998 h 5435455"/>
              <a:gd name="connsiteX83" fmla="*/ 4476466 w 8011236"/>
              <a:gd name="connsiteY83" fmla="*/ 5011350 h 5435455"/>
              <a:gd name="connsiteX84" fmla="*/ 4421875 w 8011236"/>
              <a:gd name="connsiteY84" fmla="*/ 4997702 h 5435455"/>
              <a:gd name="connsiteX85" fmla="*/ 4339989 w 8011236"/>
              <a:gd name="connsiteY85" fmla="*/ 4943111 h 5435455"/>
              <a:gd name="connsiteX86" fmla="*/ 4244454 w 8011236"/>
              <a:gd name="connsiteY86" fmla="*/ 4888520 h 5435455"/>
              <a:gd name="connsiteX87" fmla="*/ 4067033 w 8011236"/>
              <a:gd name="connsiteY87" fmla="*/ 4902168 h 5435455"/>
              <a:gd name="connsiteX88" fmla="*/ 4026090 w 8011236"/>
              <a:gd name="connsiteY88" fmla="*/ 4915815 h 5435455"/>
              <a:gd name="connsiteX89" fmla="*/ 3930556 w 8011236"/>
              <a:gd name="connsiteY89" fmla="*/ 4929463 h 5435455"/>
              <a:gd name="connsiteX90" fmla="*/ 3889612 w 8011236"/>
              <a:gd name="connsiteY90" fmla="*/ 4943111 h 5435455"/>
              <a:gd name="connsiteX91" fmla="*/ 3780430 w 8011236"/>
              <a:gd name="connsiteY91" fmla="*/ 4970406 h 5435455"/>
              <a:gd name="connsiteX92" fmla="*/ 3698544 w 8011236"/>
              <a:gd name="connsiteY92" fmla="*/ 4997702 h 5435455"/>
              <a:gd name="connsiteX93" fmla="*/ 3657600 w 8011236"/>
              <a:gd name="connsiteY93" fmla="*/ 5011350 h 5435455"/>
              <a:gd name="connsiteX94" fmla="*/ 3603009 w 8011236"/>
              <a:gd name="connsiteY94" fmla="*/ 5024998 h 5435455"/>
              <a:gd name="connsiteX95" fmla="*/ 3521123 w 8011236"/>
              <a:gd name="connsiteY95" fmla="*/ 5052293 h 5435455"/>
              <a:gd name="connsiteX96" fmla="*/ 3452884 w 8011236"/>
              <a:gd name="connsiteY96" fmla="*/ 5065941 h 5435455"/>
              <a:gd name="connsiteX97" fmla="*/ 3411941 w 8011236"/>
              <a:gd name="connsiteY97" fmla="*/ 5079589 h 5435455"/>
              <a:gd name="connsiteX98" fmla="*/ 3234520 w 8011236"/>
              <a:gd name="connsiteY98" fmla="*/ 5093236 h 5435455"/>
              <a:gd name="connsiteX99" fmla="*/ 3098042 w 8011236"/>
              <a:gd name="connsiteY99" fmla="*/ 5120532 h 5435455"/>
              <a:gd name="connsiteX100" fmla="*/ 3029803 w 8011236"/>
              <a:gd name="connsiteY100" fmla="*/ 5134180 h 5435455"/>
              <a:gd name="connsiteX101" fmla="*/ 2934269 w 8011236"/>
              <a:gd name="connsiteY101" fmla="*/ 5161475 h 5435455"/>
              <a:gd name="connsiteX102" fmla="*/ 2715905 w 8011236"/>
              <a:gd name="connsiteY102" fmla="*/ 5188771 h 5435455"/>
              <a:gd name="connsiteX103" fmla="*/ 2388359 w 8011236"/>
              <a:gd name="connsiteY103" fmla="*/ 5270657 h 5435455"/>
              <a:gd name="connsiteX104" fmla="*/ 2238233 w 8011236"/>
              <a:gd name="connsiteY104" fmla="*/ 5311601 h 5435455"/>
              <a:gd name="connsiteX105" fmla="*/ 1733266 w 8011236"/>
              <a:gd name="connsiteY105" fmla="*/ 5379839 h 5435455"/>
              <a:gd name="connsiteX106" fmla="*/ 1624084 w 8011236"/>
              <a:gd name="connsiteY106" fmla="*/ 5393487 h 5435455"/>
              <a:gd name="connsiteX107" fmla="*/ 1337481 w 8011236"/>
              <a:gd name="connsiteY107" fmla="*/ 5420783 h 5435455"/>
              <a:gd name="connsiteX108" fmla="*/ 1282890 w 8011236"/>
              <a:gd name="connsiteY108" fmla="*/ 5434430 h 5435455"/>
              <a:gd name="connsiteX109" fmla="*/ 914400 w 8011236"/>
              <a:gd name="connsiteY109" fmla="*/ 5407135 h 5435455"/>
              <a:gd name="connsiteX110" fmla="*/ 873457 w 8011236"/>
              <a:gd name="connsiteY110" fmla="*/ 5379839 h 5435455"/>
              <a:gd name="connsiteX111" fmla="*/ 832514 w 8011236"/>
              <a:gd name="connsiteY111" fmla="*/ 5366192 h 5435455"/>
              <a:gd name="connsiteX112" fmla="*/ 750627 w 8011236"/>
              <a:gd name="connsiteY112" fmla="*/ 5270657 h 5435455"/>
              <a:gd name="connsiteX113" fmla="*/ 709684 w 8011236"/>
              <a:gd name="connsiteY113" fmla="*/ 5243362 h 5435455"/>
              <a:gd name="connsiteX114" fmla="*/ 668741 w 8011236"/>
              <a:gd name="connsiteY114" fmla="*/ 5202418 h 5435455"/>
              <a:gd name="connsiteX115" fmla="*/ 600502 w 8011236"/>
              <a:gd name="connsiteY115" fmla="*/ 5120532 h 5435455"/>
              <a:gd name="connsiteX116" fmla="*/ 559559 w 8011236"/>
              <a:gd name="connsiteY116" fmla="*/ 5106884 h 5435455"/>
              <a:gd name="connsiteX117" fmla="*/ 436729 w 8011236"/>
              <a:gd name="connsiteY117" fmla="*/ 5038645 h 5435455"/>
              <a:gd name="connsiteX118" fmla="*/ 395786 w 8011236"/>
              <a:gd name="connsiteY118" fmla="*/ 5024998 h 5435455"/>
              <a:gd name="connsiteX119" fmla="*/ 354842 w 8011236"/>
              <a:gd name="connsiteY119" fmla="*/ 5011350 h 5435455"/>
              <a:gd name="connsiteX120" fmla="*/ 300251 w 8011236"/>
              <a:gd name="connsiteY120" fmla="*/ 4888520 h 5435455"/>
              <a:gd name="connsiteX121" fmla="*/ 81887 w 8011236"/>
              <a:gd name="connsiteY121" fmla="*/ 4124245 h 5435455"/>
              <a:gd name="connsiteX122" fmla="*/ 0 w 8011236"/>
              <a:gd name="connsiteY122" fmla="*/ 3428209 h 5435455"/>
              <a:gd name="connsiteX123" fmla="*/ 27296 w 8011236"/>
              <a:gd name="connsiteY123" fmla="*/ 1640353 h 5435455"/>
              <a:gd name="connsiteX124" fmla="*/ 40944 w 8011236"/>
              <a:gd name="connsiteY124" fmla="*/ 1572114 h 5435455"/>
              <a:gd name="connsiteX125" fmla="*/ 68239 w 8011236"/>
              <a:gd name="connsiteY125" fmla="*/ 1421989 h 5435455"/>
              <a:gd name="connsiteX126" fmla="*/ 81887 w 8011236"/>
              <a:gd name="connsiteY126" fmla="*/ 889726 h 5435455"/>
              <a:gd name="connsiteX127" fmla="*/ 95535 w 8011236"/>
              <a:gd name="connsiteY127" fmla="*/ 725953 h 5435455"/>
              <a:gd name="connsiteX128" fmla="*/ 122830 w 8011236"/>
              <a:gd name="connsiteY128" fmla="*/ 657714 h 5435455"/>
              <a:gd name="connsiteX129" fmla="*/ 163774 w 8011236"/>
              <a:gd name="connsiteY129" fmla="*/ 521236 h 5435455"/>
              <a:gd name="connsiteX130" fmla="*/ 191069 w 8011236"/>
              <a:gd name="connsiteY130" fmla="*/ 480293 h 5435455"/>
              <a:gd name="connsiteX131" fmla="*/ 218365 w 8011236"/>
              <a:gd name="connsiteY131" fmla="*/ 384759 h 5435455"/>
              <a:gd name="connsiteX132" fmla="*/ 245660 w 8011236"/>
              <a:gd name="connsiteY132" fmla="*/ 343815 h 5435455"/>
              <a:gd name="connsiteX133" fmla="*/ 259308 w 8011236"/>
              <a:gd name="connsiteY133" fmla="*/ 302872 h 5435455"/>
              <a:gd name="connsiteX134" fmla="*/ 382138 w 8011236"/>
              <a:gd name="connsiteY134" fmla="*/ 234633 h 5435455"/>
              <a:gd name="connsiteX135" fmla="*/ 423081 w 8011236"/>
              <a:gd name="connsiteY135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759356 w 8011236"/>
              <a:gd name="connsiteY21" fmla="*/ 180042 h 5435455"/>
              <a:gd name="connsiteX22" fmla="*/ 5786651 w 8011236"/>
              <a:gd name="connsiteY22" fmla="*/ 220986 h 5435455"/>
              <a:gd name="connsiteX23" fmla="*/ 5827594 w 8011236"/>
              <a:gd name="connsiteY23" fmla="*/ 357463 h 5435455"/>
              <a:gd name="connsiteX24" fmla="*/ 5813947 w 8011236"/>
              <a:gd name="connsiteY24" fmla="*/ 616771 h 5435455"/>
              <a:gd name="connsiteX25" fmla="*/ 5786651 w 8011236"/>
              <a:gd name="connsiteY25" fmla="*/ 657714 h 5435455"/>
              <a:gd name="connsiteX26" fmla="*/ 5773003 w 8011236"/>
              <a:gd name="connsiteY26" fmla="*/ 712305 h 5435455"/>
              <a:gd name="connsiteX27" fmla="*/ 5732060 w 8011236"/>
              <a:gd name="connsiteY27" fmla="*/ 794192 h 5435455"/>
              <a:gd name="connsiteX28" fmla="*/ 5718412 w 8011236"/>
              <a:gd name="connsiteY28" fmla="*/ 889726 h 5435455"/>
              <a:gd name="connsiteX29" fmla="*/ 5704765 w 8011236"/>
              <a:gd name="connsiteY29" fmla="*/ 930669 h 5435455"/>
              <a:gd name="connsiteX30" fmla="*/ 5691117 w 8011236"/>
              <a:gd name="connsiteY30" fmla="*/ 985260 h 5435455"/>
              <a:gd name="connsiteX31" fmla="*/ 5663821 w 8011236"/>
              <a:gd name="connsiteY31" fmla="*/ 1067147 h 5435455"/>
              <a:gd name="connsiteX32" fmla="*/ 5650174 w 8011236"/>
              <a:gd name="connsiteY32" fmla="*/ 1176329 h 5435455"/>
              <a:gd name="connsiteX33" fmla="*/ 5677469 w 8011236"/>
              <a:gd name="connsiteY33" fmla="*/ 1435636 h 5435455"/>
              <a:gd name="connsiteX34" fmla="*/ 5704765 w 8011236"/>
              <a:gd name="connsiteY34" fmla="*/ 1681296 h 5435455"/>
              <a:gd name="connsiteX35" fmla="*/ 5718412 w 8011236"/>
              <a:gd name="connsiteY35" fmla="*/ 1735887 h 5435455"/>
              <a:gd name="connsiteX36" fmla="*/ 5745708 w 8011236"/>
              <a:gd name="connsiteY36" fmla="*/ 2227206 h 5435455"/>
              <a:gd name="connsiteX37" fmla="*/ 5786651 w 8011236"/>
              <a:gd name="connsiteY37" fmla="*/ 2363684 h 5435455"/>
              <a:gd name="connsiteX38" fmla="*/ 5813947 w 8011236"/>
              <a:gd name="connsiteY38" fmla="*/ 2472866 h 5435455"/>
              <a:gd name="connsiteX39" fmla="*/ 5841242 w 8011236"/>
              <a:gd name="connsiteY39" fmla="*/ 2568401 h 5435455"/>
              <a:gd name="connsiteX40" fmla="*/ 5882186 w 8011236"/>
              <a:gd name="connsiteY40" fmla="*/ 2882299 h 5435455"/>
              <a:gd name="connsiteX41" fmla="*/ 5923129 w 8011236"/>
              <a:gd name="connsiteY41" fmla="*/ 2923242 h 5435455"/>
              <a:gd name="connsiteX42" fmla="*/ 5977720 w 8011236"/>
              <a:gd name="connsiteY42" fmla="*/ 2950538 h 5435455"/>
              <a:gd name="connsiteX43" fmla="*/ 6045959 w 8011236"/>
              <a:gd name="connsiteY43" fmla="*/ 3005129 h 5435455"/>
              <a:gd name="connsiteX44" fmla="*/ 6127845 w 8011236"/>
              <a:gd name="connsiteY44" fmla="*/ 3087015 h 5435455"/>
              <a:gd name="connsiteX45" fmla="*/ 6168789 w 8011236"/>
              <a:gd name="connsiteY45" fmla="*/ 3127959 h 5435455"/>
              <a:gd name="connsiteX46" fmla="*/ 6291618 w 8011236"/>
              <a:gd name="connsiteY46" fmla="*/ 3209845 h 5435455"/>
              <a:gd name="connsiteX47" fmla="*/ 6332562 w 8011236"/>
              <a:gd name="connsiteY47" fmla="*/ 3237141 h 5435455"/>
              <a:gd name="connsiteX48" fmla="*/ 6455392 w 8011236"/>
              <a:gd name="connsiteY48" fmla="*/ 3264436 h 5435455"/>
              <a:gd name="connsiteX49" fmla="*/ 6632812 w 8011236"/>
              <a:gd name="connsiteY49" fmla="*/ 3291732 h 5435455"/>
              <a:gd name="connsiteX50" fmla="*/ 6823881 w 8011236"/>
              <a:gd name="connsiteY50" fmla="*/ 3319027 h 5435455"/>
              <a:gd name="connsiteX51" fmla="*/ 7670042 w 8011236"/>
              <a:gd name="connsiteY51" fmla="*/ 3359971 h 5435455"/>
              <a:gd name="connsiteX52" fmla="*/ 7751929 w 8011236"/>
              <a:gd name="connsiteY52" fmla="*/ 3387266 h 5435455"/>
              <a:gd name="connsiteX53" fmla="*/ 7792872 w 8011236"/>
              <a:gd name="connsiteY53" fmla="*/ 3414562 h 5435455"/>
              <a:gd name="connsiteX54" fmla="*/ 7902054 w 8011236"/>
              <a:gd name="connsiteY54" fmla="*/ 3537392 h 5435455"/>
              <a:gd name="connsiteX55" fmla="*/ 7942997 w 8011236"/>
              <a:gd name="connsiteY55" fmla="*/ 3632926 h 5435455"/>
              <a:gd name="connsiteX56" fmla="*/ 7956645 w 8011236"/>
              <a:gd name="connsiteY56" fmla="*/ 3687517 h 5435455"/>
              <a:gd name="connsiteX57" fmla="*/ 7983941 w 8011236"/>
              <a:gd name="connsiteY57" fmla="*/ 3769404 h 5435455"/>
              <a:gd name="connsiteX58" fmla="*/ 7997589 w 8011236"/>
              <a:gd name="connsiteY58" fmla="*/ 3810347 h 5435455"/>
              <a:gd name="connsiteX59" fmla="*/ 8011236 w 8011236"/>
              <a:gd name="connsiteY59" fmla="*/ 3864938 h 5435455"/>
              <a:gd name="connsiteX60" fmla="*/ 7983941 w 8011236"/>
              <a:gd name="connsiteY60" fmla="*/ 4219780 h 5435455"/>
              <a:gd name="connsiteX61" fmla="*/ 7942997 w 8011236"/>
              <a:gd name="connsiteY61" fmla="*/ 4315314 h 5435455"/>
              <a:gd name="connsiteX62" fmla="*/ 7888406 w 8011236"/>
              <a:gd name="connsiteY62" fmla="*/ 4410848 h 5435455"/>
              <a:gd name="connsiteX63" fmla="*/ 7861111 w 8011236"/>
              <a:gd name="connsiteY63" fmla="*/ 4520030 h 5435455"/>
              <a:gd name="connsiteX64" fmla="*/ 7806520 w 8011236"/>
              <a:gd name="connsiteY64" fmla="*/ 4601917 h 5435455"/>
              <a:gd name="connsiteX65" fmla="*/ 7792872 w 8011236"/>
              <a:gd name="connsiteY65" fmla="*/ 4656508 h 5435455"/>
              <a:gd name="connsiteX66" fmla="*/ 7765577 w 8011236"/>
              <a:gd name="connsiteY66" fmla="*/ 4724747 h 5435455"/>
              <a:gd name="connsiteX67" fmla="*/ 7724633 w 8011236"/>
              <a:gd name="connsiteY67" fmla="*/ 5052293 h 5435455"/>
              <a:gd name="connsiteX68" fmla="*/ 7697338 w 8011236"/>
              <a:gd name="connsiteY68" fmla="*/ 5106884 h 5435455"/>
              <a:gd name="connsiteX69" fmla="*/ 7656394 w 8011236"/>
              <a:gd name="connsiteY69" fmla="*/ 5120532 h 5435455"/>
              <a:gd name="connsiteX70" fmla="*/ 7601803 w 8011236"/>
              <a:gd name="connsiteY70" fmla="*/ 5147827 h 5435455"/>
              <a:gd name="connsiteX71" fmla="*/ 7519917 w 8011236"/>
              <a:gd name="connsiteY71" fmla="*/ 5175123 h 5435455"/>
              <a:gd name="connsiteX72" fmla="*/ 7369792 w 8011236"/>
              <a:gd name="connsiteY72" fmla="*/ 5202418 h 5435455"/>
              <a:gd name="connsiteX73" fmla="*/ 6946711 w 8011236"/>
              <a:gd name="connsiteY73" fmla="*/ 5188771 h 5435455"/>
              <a:gd name="connsiteX74" fmla="*/ 6782938 w 8011236"/>
              <a:gd name="connsiteY74" fmla="*/ 5175123 h 5435455"/>
              <a:gd name="connsiteX75" fmla="*/ 6741994 w 8011236"/>
              <a:gd name="connsiteY75" fmla="*/ 5161475 h 5435455"/>
              <a:gd name="connsiteX76" fmla="*/ 6537278 w 8011236"/>
              <a:gd name="connsiteY76" fmla="*/ 5147827 h 5435455"/>
              <a:gd name="connsiteX77" fmla="*/ 5227093 w 8011236"/>
              <a:gd name="connsiteY77" fmla="*/ 5120532 h 5435455"/>
              <a:gd name="connsiteX78" fmla="*/ 5049672 w 8011236"/>
              <a:gd name="connsiteY78" fmla="*/ 5093236 h 5435455"/>
              <a:gd name="connsiteX79" fmla="*/ 4640239 w 8011236"/>
              <a:gd name="connsiteY79" fmla="*/ 5052293 h 5435455"/>
              <a:gd name="connsiteX80" fmla="*/ 4585648 w 8011236"/>
              <a:gd name="connsiteY80" fmla="*/ 5038645 h 5435455"/>
              <a:gd name="connsiteX81" fmla="*/ 4544705 w 8011236"/>
              <a:gd name="connsiteY81" fmla="*/ 5024998 h 5435455"/>
              <a:gd name="connsiteX82" fmla="*/ 4476466 w 8011236"/>
              <a:gd name="connsiteY82" fmla="*/ 5011350 h 5435455"/>
              <a:gd name="connsiteX83" fmla="*/ 4421875 w 8011236"/>
              <a:gd name="connsiteY83" fmla="*/ 4997702 h 5435455"/>
              <a:gd name="connsiteX84" fmla="*/ 4339989 w 8011236"/>
              <a:gd name="connsiteY84" fmla="*/ 4943111 h 5435455"/>
              <a:gd name="connsiteX85" fmla="*/ 4244454 w 8011236"/>
              <a:gd name="connsiteY85" fmla="*/ 4888520 h 5435455"/>
              <a:gd name="connsiteX86" fmla="*/ 4067033 w 8011236"/>
              <a:gd name="connsiteY86" fmla="*/ 4902168 h 5435455"/>
              <a:gd name="connsiteX87" fmla="*/ 4026090 w 8011236"/>
              <a:gd name="connsiteY87" fmla="*/ 4915815 h 5435455"/>
              <a:gd name="connsiteX88" fmla="*/ 3930556 w 8011236"/>
              <a:gd name="connsiteY88" fmla="*/ 4929463 h 5435455"/>
              <a:gd name="connsiteX89" fmla="*/ 3889612 w 8011236"/>
              <a:gd name="connsiteY89" fmla="*/ 4943111 h 5435455"/>
              <a:gd name="connsiteX90" fmla="*/ 3780430 w 8011236"/>
              <a:gd name="connsiteY90" fmla="*/ 4970406 h 5435455"/>
              <a:gd name="connsiteX91" fmla="*/ 3698544 w 8011236"/>
              <a:gd name="connsiteY91" fmla="*/ 4997702 h 5435455"/>
              <a:gd name="connsiteX92" fmla="*/ 3657600 w 8011236"/>
              <a:gd name="connsiteY92" fmla="*/ 5011350 h 5435455"/>
              <a:gd name="connsiteX93" fmla="*/ 3603009 w 8011236"/>
              <a:gd name="connsiteY93" fmla="*/ 5024998 h 5435455"/>
              <a:gd name="connsiteX94" fmla="*/ 3521123 w 8011236"/>
              <a:gd name="connsiteY94" fmla="*/ 5052293 h 5435455"/>
              <a:gd name="connsiteX95" fmla="*/ 3452884 w 8011236"/>
              <a:gd name="connsiteY95" fmla="*/ 5065941 h 5435455"/>
              <a:gd name="connsiteX96" fmla="*/ 3411941 w 8011236"/>
              <a:gd name="connsiteY96" fmla="*/ 5079589 h 5435455"/>
              <a:gd name="connsiteX97" fmla="*/ 3234520 w 8011236"/>
              <a:gd name="connsiteY97" fmla="*/ 5093236 h 5435455"/>
              <a:gd name="connsiteX98" fmla="*/ 3098042 w 8011236"/>
              <a:gd name="connsiteY98" fmla="*/ 5120532 h 5435455"/>
              <a:gd name="connsiteX99" fmla="*/ 3029803 w 8011236"/>
              <a:gd name="connsiteY99" fmla="*/ 5134180 h 5435455"/>
              <a:gd name="connsiteX100" fmla="*/ 2934269 w 8011236"/>
              <a:gd name="connsiteY100" fmla="*/ 5161475 h 5435455"/>
              <a:gd name="connsiteX101" fmla="*/ 2715905 w 8011236"/>
              <a:gd name="connsiteY101" fmla="*/ 5188771 h 5435455"/>
              <a:gd name="connsiteX102" fmla="*/ 2388359 w 8011236"/>
              <a:gd name="connsiteY102" fmla="*/ 5270657 h 5435455"/>
              <a:gd name="connsiteX103" fmla="*/ 2238233 w 8011236"/>
              <a:gd name="connsiteY103" fmla="*/ 5311601 h 5435455"/>
              <a:gd name="connsiteX104" fmla="*/ 1733266 w 8011236"/>
              <a:gd name="connsiteY104" fmla="*/ 5379839 h 5435455"/>
              <a:gd name="connsiteX105" fmla="*/ 1624084 w 8011236"/>
              <a:gd name="connsiteY105" fmla="*/ 5393487 h 5435455"/>
              <a:gd name="connsiteX106" fmla="*/ 1337481 w 8011236"/>
              <a:gd name="connsiteY106" fmla="*/ 5420783 h 5435455"/>
              <a:gd name="connsiteX107" fmla="*/ 1282890 w 8011236"/>
              <a:gd name="connsiteY107" fmla="*/ 5434430 h 5435455"/>
              <a:gd name="connsiteX108" fmla="*/ 914400 w 8011236"/>
              <a:gd name="connsiteY108" fmla="*/ 5407135 h 5435455"/>
              <a:gd name="connsiteX109" fmla="*/ 873457 w 8011236"/>
              <a:gd name="connsiteY109" fmla="*/ 5379839 h 5435455"/>
              <a:gd name="connsiteX110" fmla="*/ 832514 w 8011236"/>
              <a:gd name="connsiteY110" fmla="*/ 5366192 h 5435455"/>
              <a:gd name="connsiteX111" fmla="*/ 750627 w 8011236"/>
              <a:gd name="connsiteY111" fmla="*/ 5270657 h 5435455"/>
              <a:gd name="connsiteX112" fmla="*/ 709684 w 8011236"/>
              <a:gd name="connsiteY112" fmla="*/ 5243362 h 5435455"/>
              <a:gd name="connsiteX113" fmla="*/ 668741 w 8011236"/>
              <a:gd name="connsiteY113" fmla="*/ 5202418 h 5435455"/>
              <a:gd name="connsiteX114" fmla="*/ 600502 w 8011236"/>
              <a:gd name="connsiteY114" fmla="*/ 5120532 h 5435455"/>
              <a:gd name="connsiteX115" fmla="*/ 559559 w 8011236"/>
              <a:gd name="connsiteY115" fmla="*/ 5106884 h 5435455"/>
              <a:gd name="connsiteX116" fmla="*/ 436729 w 8011236"/>
              <a:gd name="connsiteY116" fmla="*/ 5038645 h 5435455"/>
              <a:gd name="connsiteX117" fmla="*/ 395786 w 8011236"/>
              <a:gd name="connsiteY117" fmla="*/ 5024998 h 5435455"/>
              <a:gd name="connsiteX118" fmla="*/ 354842 w 8011236"/>
              <a:gd name="connsiteY118" fmla="*/ 5011350 h 5435455"/>
              <a:gd name="connsiteX119" fmla="*/ 300251 w 8011236"/>
              <a:gd name="connsiteY119" fmla="*/ 4888520 h 5435455"/>
              <a:gd name="connsiteX120" fmla="*/ 81887 w 8011236"/>
              <a:gd name="connsiteY120" fmla="*/ 4124245 h 5435455"/>
              <a:gd name="connsiteX121" fmla="*/ 0 w 8011236"/>
              <a:gd name="connsiteY121" fmla="*/ 3428209 h 5435455"/>
              <a:gd name="connsiteX122" fmla="*/ 27296 w 8011236"/>
              <a:gd name="connsiteY122" fmla="*/ 1640353 h 5435455"/>
              <a:gd name="connsiteX123" fmla="*/ 40944 w 8011236"/>
              <a:gd name="connsiteY123" fmla="*/ 1572114 h 5435455"/>
              <a:gd name="connsiteX124" fmla="*/ 68239 w 8011236"/>
              <a:gd name="connsiteY124" fmla="*/ 1421989 h 5435455"/>
              <a:gd name="connsiteX125" fmla="*/ 81887 w 8011236"/>
              <a:gd name="connsiteY125" fmla="*/ 889726 h 5435455"/>
              <a:gd name="connsiteX126" fmla="*/ 95535 w 8011236"/>
              <a:gd name="connsiteY126" fmla="*/ 725953 h 5435455"/>
              <a:gd name="connsiteX127" fmla="*/ 122830 w 8011236"/>
              <a:gd name="connsiteY127" fmla="*/ 657714 h 5435455"/>
              <a:gd name="connsiteX128" fmla="*/ 163774 w 8011236"/>
              <a:gd name="connsiteY128" fmla="*/ 521236 h 5435455"/>
              <a:gd name="connsiteX129" fmla="*/ 191069 w 8011236"/>
              <a:gd name="connsiteY129" fmla="*/ 480293 h 5435455"/>
              <a:gd name="connsiteX130" fmla="*/ 218365 w 8011236"/>
              <a:gd name="connsiteY130" fmla="*/ 384759 h 5435455"/>
              <a:gd name="connsiteX131" fmla="*/ 245660 w 8011236"/>
              <a:gd name="connsiteY131" fmla="*/ 343815 h 5435455"/>
              <a:gd name="connsiteX132" fmla="*/ 259308 w 8011236"/>
              <a:gd name="connsiteY132" fmla="*/ 302872 h 5435455"/>
              <a:gd name="connsiteX133" fmla="*/ 382138 w 8011236"/>
              <a:gd name="connsiteY133" fmla="*/ 234633 h 5435455"/>
              <a:gd name="connsiteX134" fmla="*/ 423081 w 8011236"/>
              <a:gd name="connsiteY134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759356 w 8011236"/>
              <a:gd name="connsiteY21" fmla="*/ 180042 h 5435455"/>
              <a:gd name="connsiteX22" fmla="*/ 5786651 w 8011236"/>
              <a:gd name="connsiteY22" fmla="*/ 220986 h 5435455"/>
              <a:gd name="connsiteX23" fmla="*/ 5827594 w 8011236"/>
              <a:gd name="connsiteY23" fmla="*/ 357463 h 5435455"/>
              <a:gd name="connsiteX24" fmla="*/ 5813947 w 8011236"/>
              <a:gd name="connsiteY24" fmla="*/ 616771 h 5435455"/>
              <a:gd name="connsiteX25" fmla="*/ 5786651 w 8011236"/>
              <a:gd name="connsiteY25" fmla="*/ 657714 h 5435455"/>
              <a:gd name="connsiteX26" fmla="*/ 5773003 w 8011236"/>
              <a:gd name="connsiteY26" fmla="*/ 712305 h 5435455"/>
              <a:gd name="connsiteX27" fmla="*/ 5732060 w 8011236"/>
              <a:gd name="connsiteY27" fmla="*/ 794192 h 5435455"/>
              <a:gd name="connsiteX28" fmla="*/ 5718412 w 8011236"/>
              <a:gd name="connsiteY28" fmla="*/ 889726 h 5435455"/>
              <a:gd name="connsiteX29" fmla="*/ 5704765 w 8011236"/>
              <a:gd name="connsiteY29" fmla="*/ 930669 h 5435455"/>
              <a:gd name="connsiteX30" fmla="*/ 5691117 w 8011236"/>
              <a:gd name="connsiteY30" fmla="*/ 985260 h 5435455"/>
              <a:gd name="connsiteX31" fmla="*/ 5663821 w 8011236"/>
              <a:gd name="connsiteY31" fmla="*/ 1067147 h 5435455"/>
              <a:gd name="connsiteX32" fmla="*/ 5650174 w 8011236"/>
              <a:gd name="connsiteY32" fmla="*/ 1176329 h 5435455"/>
              <a:gd name="connsiteX33" fmla="*/ 5704765 w 8011236"/>
              <a:gd name="connsiteY33" fmla="*/ 1681296 h 5435455"/>
              <a:gd name="connsiteX34" fmla="*/ 5718412 w 8011236"/>
              <a:gd name="connsiteY34" fmla="*/ 1735887 h 5435455"/>
              <a:gd name="connsiteX35" fmla="*/ 5745708 w 8011236"/>
              <a:gd name="connsiteY35" fmla="*/ 2227206 h 5435455"/>
              <a:gd name="connsiteX36" fmla="*/ 5786651 w 8011236"/>
              <a:gd name="connsiteY36" fmla="*/ 2363684 h 5435455"/>
              <a:gd name="connsiteX37" fmla="*/ 5813947 w 8011236"/>
              <a:gd name="connsiteY37" fmla="*/ 2472866 h 5435455"/>
              <a:gd name="connsiteX38" fmla="*/ 5841242 w 8011236"/>
              <a:gd name="connsiteY38" fmla="*/ 2568401 h 5435455"/>
              <a:gd name="connsiteX39" fmla="*/ 5882186 w 8011236"/>
              <a:gd name="connsiteY39" fmla="*/ 2882299 h 5435455"/>
              <a:gd name="connsiteX40" fmla="*/ 5923129 w 8011236"/>
              <a:gd name="connsiteY40" fmla="*/ 2923242 h 5435455"/>
              <a:gd name="connsiteX41" fmla="*/ 5977720 w 8011236"/>
              <a:gd name="connsiteY41" fmla="*/ 2950538 h 5435455"/>
              <a:gd name="connsiteX42" fmla="*/ 6045959 w 8011236"/>
              <a:gd name="connsiteY42" fmla="*/ 3005129 h 5435455"/>
              <a:gd name="connsiteX43" fmla="*/ 6127845 w 8011236"/>
              <a:gd name="connsiteY43" fmla="*/ 3087015 h 5435455"/>
              <a:gd name="connsiteX44" fmla="*/ 6168789 w 8011236"/>
              <a:gd name="connsiteY44" fmla="*/ 3127959 h 5435455"/>
              <a:gd name="connsiteX45" fmla="*/ 6291618 w 8011236"/>
              <a:gd name="connsiteY45" fmla="*/ 3209845 h 5435455"/>
              <a:gd name="connsiteX46" fmla="*/ 6332562 w 8011236"/>
              <a:gd name="connsiteY46" fmla="*/ 3237141 h 5435455"/>
              <a:gd name="connsiteX47" fmla="*/ 6455392 w 8011236"/>
              <a:gd name="connsiteY47" fmla="*/ 3264436 h 5435455"/>
              <a:gd name="connsiteX48" fmla="*/ 6632812 w 8011236"/>
              <a:gd name="connsiteY48" fmla="*/ 3291732 h 5435455"/>
              <a:gd name="connsiteX49" fmla="*/ 6823881 w 8011236"/>
              <a:gd name="connsiteY49" fmla="*/ 3319027 h 5435455"/>
              <a:gd name="connsiteX50" fmla="*/ 7670042 w 8011236"/>
              <a:gd name="connsiteY50" fmla="*/ 3359971 h 5435455"/>
              <a:gd name="connsiteX51" fmla="*/ 7751929 w 8011236"/>
              <a:gd name="connsiteY51" fmla="*/ 3387266 h 5435455"/>
              <a:gd name="connsiteX52" fmla="*/ 7792872 w 8011236"/>
              <a:gd name="connsiteY52" fmla="*/ 3414562 h 5435455"/>
              <a:gd name="connsiteX53" fmla="*/ 7902054 w 8011236"/>
              <a:gd name="connsiteY53" fmla="*/ 3537392 h 5435455"/>
              <a:gd name="connsiteX54" fmla="*/ 7942997 w 8011236"/>
              <a:gd name="connsiteY54" fmla="*/ 3632926 h 5435455"/>
              <a:gd name="connsiteX55" fmla="*/ 7956645 w 8011236"/>
              <a:gd name="connsiteY55" fmla="*/ 3687517 h 5435455"/>
              <a:gd name="connsiteX56" fmla="*/ 7983941 w 8011236"/>
              <a:gd name="connsiteY56" fmla="*/ 3769404 h 5435455"/>
              <a:gd name="connsiteX57" fmla="*/ 7997589 w 8011236"/>
              <a:gd name="connsiteY57" fmla="*/ 3810347 h 5435455"/>
              <a:gd name="connsiteX58" fmla="*/ 8011236 w 8011236"/>
              <a:gd name="connsiteY58" fmla="*/ 3864938 h 5435455"/>
              <a:gd name="connsiteX59" fmla="*/ 7983941 w 8011236"/>
              <a:gd name="connsiteY59" fmla="*/ 4219780 h 5435455"/>
              <a:gd name="connsiteX60" fmla="*/ 7942997 w 8011236"/>
              <a:gd name="connsiteY60" fmla="*/ 4315314 h 5435455"/>
              <a:gd name="connsiteX61" fmla="*/ 7888406 w 8011236"/>
              <a:gd name="connsiteY61" fmla="*/ 4410848 h 5435455"/>
              <a:gd name="connsiteX62" fmla="*/ 7861111 w 8011236"/>
              <a:gd name="connsiteY62" fmla="*/ 4520030 h 5435455"/>
              <a:gd name="connsiteX63" fmla="*/ 7806520 w 8011236"/>
              <a:gd name="connsiteY63" fmla="*/ 4601917 h 5435455"/>
              <a:gd name="connsiteX64" fmla="*/ 7792872 w 8011236"/>
              <a:gd name="connsiteY64" fmla="*/ 4656508 h 5435455"/>
              <a:gd name="connsiteX65" fmla="*/ 7765577 w 8011236"/>
              <a:gd name="connsiteY65" fmla="*/ 4724747 h 5435455"/>
              <a:gd name="connsiteX66" fmla="*/ 7724633 w 8011236"/>
              <a:gd name="connsiteY66" fmla="*/ 5052293 h 5435455"/>
              <a:gd name="connsiteX67" fmla="*/ 7697338 w 8011236"/>
              <a:gd name="connsiteY67" fmla="*/ 5106884 h 5435455"/>
              <a:gd name="connsiteX68" fmla="*/ 7656394 w 8011236"/>
              <a:gd name="connsiteY68" fmla="*/ 5120532 h 5435455"/>
              <a:gd name="connsiteX69" fmla="*/ 7601803 w 8011236"/>
              <a:gd name="connsiteY69" fmla="*/ 5147827 h 5435455"/>
              <a:gd name="connsiteX70" fmla="*/ 7519917 w 8011236"/>
              <a:gd name="connsiteY70" fmla="*/ 5175123 h 5435455"/>
              <a:gd name="connsiteX71" fmla="*/ 7369792 w 8011236"/>
              <a:gd name="connsiteY71" fmla="*/ 5202418 h 5435455"/>
              <a:gd name="connsiteX72" fmla="*/ 6946711 w 8011236"/>
              <a:gd name="connsiteY72" fmla="*/ 5188771 h 5435455"/>
              <a:gd name="connsiteX73" fmla="*/ 6782938 w 8011236"/>
              <a:gd name="connsiteY73" fmla="*/ 5175123 h 5435455"/>
              <a:gd name="connsiteX74" fmla="*/ 6741994 w 8011236"/>
              <a:gd name="connsiteY74" fmla="*/ 5161475 h 5435455"/>
              <a:gd name="connsiteX75" fmla="*/ 6537278 w 8011236"/>
              <a:gd name="connsiteY75" fmla="*/ 5147827 h 5435455"/>
              <a:gd name="connsiteX76" fmla="*/ 5227093 w 8011236"/>
              <a:gd name="connsiteY76" fmla="*/ 5120532 h 5435455"/>
              <a:gd name="connsiteX77" fmla="*/ 5049672 w 8011236"/>
              <a:gd name="connsiteY77" fmla="*/ 5093236 h 5435455"/>
              <a:gd name="connsiteX78" fmla="*/ 4640239 w 8011236"/>
              <a:gd name="connsiteY78" fmla="*/ 5052293 h 5435455"/>
              <a:gd name="connsiteX79" fmla="*/ 4585648 w 8011236"/>
              <a:gd name="connsiteY79" fmla="*/ 5038645 h 5435455"/>
              <a:gd name="connsiteX80" fmla="*/ 4544705 w 8011236"/>
              <a:gd name="connsiteY80" fmla="*/ 5024998 h 5435455"/>
              <a:gd name="connsiteX81" fmla="*/ 4476466 w 8011236"/>
              <a:gd name="connsiteY81" fmla="*/ 5011350 h 5435455"/>
              <a:gd name="connsiteX82" fmla="*/ 4421875 w 8011236"/>
              <a:gd name="connsiteY82" fmla="*/ 4997702 h 5435455"/>
              <a:gd name="connsiteX83" fmla="*/ 4339989 w 8011236"/>
              <a:gd name="connsiteY83" fmla="*/ 4943111 h 5435455"/>
              <a:gd name="connsiteX84" fmla="*/ 4244454 w 8011236"/>
              <a:gd name="connsiteY84" fmla="*/ 4888520 h 5435455"/>
              <a:gd name="connsiteX85" fmla="*/ 4067033 w 8011236"/>
              <a:gd name="connsiteY85" fmla="*/ 4902168 h 5435455"/>
              <a:gd name="connsiteX86" fmla="*/ 4026090 w 8011236"/>
              <a:gd name="connsiteY86" fmla="*/ 4915815 h 5435455"/>
              <a:gd name="connsiteX87" fmla="*/ 3930556 w 8011236"/>
              <a:gd name="connsiteY87" fmla="*/ 4929463 h 5435455"/>
              <a:gd name="connsiteX88" fmla="*/ 3889612 w 8011236"/>
              <a:gd name="connsiteY88" fmla="*/ 4943111 h 5435455"/>
              <a:gd name="connsiteX89" fmla="*/ 3780430 w 8011236"/>
              <a:gd name="connsiteY89" fmla="*/ 4970406 h 5435455"/>
              <a:gd name="connsiteX90" fmla="*/ 3698544 w 8011236"/>
              <a:gd name="connsiteY90" fmla="*/ 4997702 h 5435455"/>
              <a:gd name="connsiteX91" fmla="*/ 3657600 w 8011236"/>
              <a:gd name="connsiteY91" fmla="*/ 5011350 h 5435455"/>
              <a:gd name="connsiteX92" fmla="*/ 3603009 w 8011236"/>
              <a:gd name="connsiteY92" fmla="*/ 5024998 h 5435455"/>
              <a:gd name="connsiteX93" fmla="*/ 3521123 w 8011236"/>
              <a:gd name="connsiteY93" fmla="*/ 5052293 h 5435455"/>
              <a:gd name="connsiteX94" fmla="*/ 3452884 w 8011236"/>
              <a:gd name="connsiteY94" fmla="*/ 5065941 h 5435455"/>
              <a:gd name="connsiteX95" fmla="*/ 3411941 w 8011236"/>
              <a:gd name="connsiteY95" fmla="*/ 5079589 h 5435455"/>
              <a:gd name="connsiteX96" fmla="*/ 3234520 w 8011236"/>
              <a:gd name="connsiteY96" fmla="*/ 5093236 h 5435455"/>
              <a:gd name="connsiteX97" fmla="*/ 3098042 w 8011236"/>
              <a:gd name="connsiteY97" fmla="*/ 5120532 h 5435455"/>
              <a:gd name="connsiteX98" fmla="*/ 3029803 w 8011236"/>
              <a:gd name="connsiteY98" fmla="*/ 5134180 h 5435455"/>
              <a:gd name="connsiteX99" fmla="*/ 2934269 w 8011236"/>
              <a:gd name="connsiteY99" fmla="*/ 5161475 h 5435455"/>
              <a:gd name="connsiteX100" fmla="*/ 2715905 w 8011236"/>
              <a:gd name="connsiteY100" fmla="*/ 5188771 h 5435455"/>
              <a:gd name="connsiteX101" fmla="*/ 2388359 w 8011236"/>
              <a:gd name="connsiteY101" fmla="*/ 5270657 h 5435455"/>
              <a:gd name="connsiteX102" fmla="*/ 2238233 w 8011236"/>
              <a:gd name="connsiteY102" fmla="*/ 5311601 h 5435455"/>
              <a:gd name="connsiteX103" fmla="*/ 1733266 w 8011236"/>
              <a:gd name="connsiteY103" fmla="*/ 5379839 h 5435455"/>
              <a:gd name="connsiteX104" fmla="*/ 1624084 w 8011236"/>
              <a:gd name="connsiteY104" fmla="*/ 5393487 h 5435455"/>
              <a:gd name="connsiteX105" fmla="*/ 1337481 w 8011236"/>
              <a:gd name="connsiteY105" fmla="*/ 5420783 h 5435455"/>
              <a:gd name="connsiteX106" fmla="*/ 1282890 w 8011236"/>
              <a:gd name="connsiteY106" fmla="*/ 5434430 h 5435455"/>
              <a:gd name="connsiteX107" fmla="*/ 914400 w 8011236"/>
              <a:gd name="connsiteY107" fmla="*/ 5407135 h 5435455"/>
              <a:gd name="connsiteX108" fmla="*/ 873457 w 8011236"/>
              <a:gd name="connsiteY108" fmla="*/ 5379839 h 5435455"/>
              <a:gd name="connsiteX109" fmla="*/ 832514 w 8011236"/>
              <a:gd name="connsiteY109" fmla="*/ 5366192 h 5435455"/>
              <a:gd name="connsiteX110" fmla="*/ 750627 w 8011236"/>
              <a:gd name="connsiteY110" fmla="*/ 5270657 h 5435455"/>
              <a:gd name="connsiteX111" fmla="*/ 709684 w 8011236"/>
              <a:gd name="connsiteY111" fmla="*/ 5243362 h 5435455"/>
              <a:gd name="connsiteX112" fmla="*/ 668741 w 8011236"/>
              <a:gd name="connsiteY112" fmla="*/ 5202418 h 5435455"/>
              <a:gd name="connsiteX113" fmla="*/ 600502 w 8011236"/>
              <a:gd name="connsiteY113" fmla="*/ 5120532 h 5435455"/>
              <a:gd name="connsiteX114" fmla="*/ 559559 w 8011236"/>
              <a:gd name="connsiteY114" fmla="*/ 5106884 h 5435455"/>
              <a:gd name="connsiteX115" fmla="*/ 436729 w 8011236"/>
              <a:gd name="connsiteY115" fmla="*/ 5038645 h 5435455"/>
              <a:gd name="connsiteX116" fmla="*/ 395786 w 8011236"/>
              <a:gd name="connsiteY116" fmla="*/ 5024998 h 5435455"/>
              <a:gd name="connsiteX117" fmla="*/ 354842 w 8011236"/>
              <a:gd name="connsiteY117" fmla="*/ 5011350 h 5435455"/>
              <a:gd name="connsiteX118" fmla="*/ 300251 w 8011236"/>
              <a:gd name="connsiteY118" fmla="*/ 4888520 h 5435455"/>
              <a:gd name="connsiteX119" fmla="*/ 81887 w 8011236"/>
              <a:gd name="connsiteY119" fmla="*/ 4124245 h 5435455"/>
              <a:gd name="connsiteX120" fmla="*/ 0 w 8011236"/>
              <a:gd name="connsiteY120" fmla="*/ 3428209 h 5435455"/>
              <a:gd name="connsiteX121" fmla="*/ 27296 w 8011236"/>
              <a:gd name="connsiteY121" fmla="*/ 1640353 h 5435455"/>
              <a:gd name="connsiteX122" fmla="*/ 40944 w 8011236"/>
              <a:gd name="connsiteY122" fmla="*/ 1572114 h 5435455"/>
              <a:gd name="connsiteX123" fmla="*/ 68239 w 8011236"/>
              <a:gd name="connsiteY123" fmla="*/ 1421989 h 5435455"/>
              <a:gd name="connsiteX124" fmla="*/ 81887 w 8011236"/>
              <a:gd name="connsiteY124" fmla="*/ 889726 h 5435455"/>
              <a:gd name="connsiteX125" fmla="*/ 95535 w 8011236"/>
              <a:gd name="connsiteY125" fmla="*/ 725953 h 5435455"/>
              <a:gd name="connsiteX126" fmla="*/ 122830 w 8011236"/>
              <a:gd name="connsiteY126" fmla="*/ 657714 h 5435455"/>
              <a:gd name="connsiteX127" fmla="*/ 163774 w 8011236"/>
              <a:gd name="connsiteY127" fmla="*/ 521236 h 5435455"/>
              <a:gd name="connsiteX128" fmla="*/ 191069 w 8011236"/>
              <a:gd name="connsiteY128" fmla="*/ 480293 h 5435455"/>
              <a:gd name="connsiteX129" fmla="*/ 218365 w 8011236"/>
              <a:gd name="connsiteY129" fmla="*/ 384759 h 5435455"/>
              <a:gd name="connsiteX130" fmla="*/ 245660 w 8011236"/>
              <a:gd name="connsiteY130" fmla="*/ 343815 h 5435455"/>
              <a:gd name="connsiteX131" fmla="*/ 259308 w 8011236"/>
              <a:gd name="connsiteY131" fmla="*/ 302872 h 5435455"/>
              <a:gd name="connsiteX132" fmla="*/ 382138 w 8011236"/>
              <a:gd name="connsiteY132" fmla="*/ 234633 h 5435455"/>
              <a:gd name="connsiteX133" fmla="*/ 423081 w 8011236"/>
              <a:gd name="connsiteY133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759356 w 8011236"/>
              <a:gd name="connsiteY21" fmla="*/ 180042 h 5435455"/>
              <a:gd name="connsiteX22" fmla="*/ 5786651 w 8011236"/>
              <a:gd name="connsiteY22" fmla="*/ 220986 h 5435455"/>
              <a:gd name="connsiteX23" fmla="*/ 5827594 w 8011236"/>
              <a:gd name="connsiteY23" fmla="*/ 357463 h 5435455"/>
              <a:gd name="connsiteX24" fmla="*/ 5813947 w 8011236"/>
              <a:gd name="connsiteY24" fmla="*/ 616771 h 5435455"/>
              <a:gd name="connsiteX25" fmla="*/ 5786651 w 8011236"/>
              <a:gd name="connsiteY25" fmla="*/ 657714 h 5435455"/>
              <a:gd name="connsiteX26" fmla="*/ 5773003 w 8011236"/>
              <a:gd name="connsiteY26" fmla="*/ 712305 h 5435455"/>
              <a:gd name="connsiteX27" fmla="*/ 5732060 w 8011236"/>
              <a:gd name="connsiteY27" fmla="*/ 794192 h 5435455"/>
              <a:gd name="connsiteX28" fmla="*/ 5718412 w 8011236"/>
              <a:gd name="connsiteY28" fmla="*/ 889726 h 5435455"/>
              <a:gd name="connsiteX29" fmla="*/ 5704765 w 8011236"/>
              <a:gd name="connsiteY29" fmla="*/ 930669 h 5435455"/>
              <a:gd name="connsiteX30" fmla="*/ 5691117 w 8011236"/>
              <a:gd name="connsiteY30" fmla="*/ 985260 h 5435455"/>
              <a:gd name="connsiteX31" fmla="*/ 5663821 w 8011236"/>
              <a:gd name="connsiteY31" fmla="*/ 1067147 h 5435455"/>
              <a:gd name="connsiteX32" fmla="*/ 5650174 w 8011236"/>
              <a:gd name="connsiteY32" fmla="*/ 1176329 h 5435455"/>
              <a:gd name="connsiteX33" fmla="*/ 5704765 w 8011236"/>
              <a:gd name="connsiteY33" fmla="*/ 1681296 h 5435455"/>
              <a:gd name="connsiteX34" fmla="*/ 5745708 w 8011236"/>
              <a:gd name="connsiteY34" fmla="*/ 2227206 h 5435455"/>
              <a:gd name="connsiteX35" fmla="*/ 5786651 w 8011236"/>
              <a:gd name="connsiteY35" fmla="*/ 2363684 h 5435455"/>
              <a:gd name="connsiteX36" fmla="*/ 5813947 w 8011236"/>
              <a:gd name="connsiteY36" fmla="*/ 2472866 h 5435455"/>
              <a:gd name="connsiteX37" fmla="*/ 5841242 w 8011236"/>
              <a:gd name="connsiteY37" fmla="*/ 2568401 h 5435455"/>
              <a:gd name="connsiteX38" fmla="*/ 5882186 w 8011236"/>
              <a:gd name="connsiteY38" fmla="*/ 2882299 h 5435455"/>
              <a:gd name="connsiteX39" fmla="*/ 5923129 w 8011236"/>
              <a:gd name="connsiteY39" fmla="*/ 2923242 h 5435455"/>
              <a:gd name="connsiteX40" fmla="*/ 5977720 w 8011236"/>
              <a:gd name="connsiteY40" fmla="*/ 2950538 h 5435455"/>
              <a:gd name="connsiteX41" fmla="*/ 6045959 w 8011236"/>
              <a:gd name="connsiteY41" fmla="*/ 3005129 h 5435455"/>
              <a:gd name="connsiteX42" fmla="*/ 6127845 w 8011236"/>
              <a:gd name="connsiteY42" fmla="*/ 3087015 h 5435455"/>
              <a:gd name="connsiteX43" fmla="*/ 6168789 w 8011236"/>
              <a:gd name="connsiteY43" fmla="*/ 3127959 h 5435455"/>
              <a:gd name="connsiteX44" fmla="*/ 6291618 w 8011236"/>
              <a:gd name="connsiteY44" fmla="*/ 3209845 h 5435455"/>
              <a:gd name="connsiteX45" fmla="*/ 6332562 w 8011236"/>
              <a:gd name="connsiteY45" fmla="*/ 3237141 h 5435455"/>
              <a:gd name="connsiteX46" fmla="*/ 6455392 w 8011236"/>
              <a:gd name="connsiteY46" fmla="*/ 3264436 h 5435455"/>
              <a:gd name="connsiteX47" fmla="*/ 6632812 w 8011236"/>
              <a:gd name="connsiteY47" fmla="*/ 3291732 h 5435455"/>
              <a:gd name="connsiteX48" fmla="*/ 6823881 w 8011236"/>
              <a:gd name="connsiteY48" fmla="*/ 3319027 h 5435455"/>
              <a:gd name="connsiteX49" fmla="*/ 7670042 w 8011236"/>
              <a:gd name="connsiteY49" fmla="*/ 3359971 h 5435455"/>
              <a:gd name="connsiteX50" fmla="*/ 7751929 w 8011236"/>
              <a:gd name="connsiteY50" fmla="*/ 3387266 h 5435455"/>
              <a:gd name="connsiteX51" fmla="*/ 7792872 w 8011236"/>
              <a:gd name="connsiteY51" fmla="*/ 3414562 h 5435455"/>
              <a:gd name="connsiteX52" fmla="*/ 7902054 w 8011236"/>
              <a:gd name="connsiteY52" fmla="*/ 3537392 h 5435455"/>
              <a:gd name="connsiteX53" fmla="*/ 7942997 w 8011236"/>
              <a:gd name="connsiteY53" fmla="*/ 3632926 h 5435455"/>
              <a:gd name="connsiteX54" fmla="*/ 7956645 w 8011236"/>
              <a:gd name="connsiteY54" fmla="*/ 3687517 h 5435455"/>
              <a:gd name="connsiteX55" fmla="*/ 7983941 w 8011236"/>
              <a:gd name="connsiteY55" fmla="*/ 3769404 h 5435455"/>
              <a:gd name="connsiteX56" fmla="*/ 7997589 w 8011236"/>
              <a:gd name="connsiteY56" fmla="*/ 3810347 h 5435455"/>
              <a:gd name="connsiteX57" fmla="*/ 8011236 w 8011236"/>
              <a:gd name="connsiteY57" fmla="*/ 3864938 h 5435455"/>
              <a:gd name="connsiteX58" fmla="*/ 7983941 w 8011236"/>
              <a:gd name="connsiteY58" fmla="*/ 4219780 h 5435455"/>
              <a:gd name="connsiteX59" fmla="*/ 7942997 w 8011236"/>
              <a:gd name="connsiteY59" fmla="*/ 4315314 h 5435455"/>
              <a:gd name="connsiteX60" fmla="*/ 7888406 w 8011236"/>
              <a:gd name="connsiteY60" fmla="*/ 4410848 h 5435455"/>
              <a:gd name="connsiteX61" fmla="*/ 7861111 w 8011236"/>
              <a:gd name="connsiteY61" fmla="*/ 4520030 h 5435455"/>
              <a:gd name="connsiteX62" fmla="*/ 7806520 w 8011236"/>
              <a:gd name="connsiteY62" fmla="*/ 4601917 h 5435455"/>
              <a:gd name="connsiteX63" fmla="*/ 7792872 w 8011236"/>
              <a:gd name="connsiteY63" fmla="*/ 4656508 h 5435455"/>
              <a:gd name="connsiteX64" fmla="*/ 7765577 w 8011236"/>
              <a:gd name="connsiteY64" fmla="*/ 4724747 h 5435455"/>
              <a:gd name="connsiteX65" fmla="*/ 7724633 w 8011236"/>
              <a:gd name="connsiteY65" fmla="*/ 5052293 h 5435455"/>
              <a:gd name="connsiteX66" fmla="*/ 7697338 w 8011236"/>
              <a:gd name="connsiteY66" fmla="*/ 5106884 h 5435455"/>
              <a:gd name="connsiteX67" fmla="*/ 7656394 w 8011236"/>
              <a:gd name="connsiteY67" fmla="*/ 5120532 h 5435455"/>
              <a:gd name="connsiteX68" fmla="*/ 7601803 w 8011236"/>
              <a:gd name="connsiteY68" fmla="*/ 5147827 h 5435455"/>
              <a:gd name="connsiteX69" fmla="*/ 7519917 w 8011236"/>
              <a:gd name="connsiteY69" fmla="*/ 5175123 h 5435455"/>
              <a:gd name="connsiteX70" fmla="*/ 7369792 w 8011236"/>
              <a:gd name="connsiteY70" fmla="*/ 5202418 h 5435455"/>
              <a:gd name="connsiteX71" fmla="*/ 6946711 w 8011236"/>
              <a:gd name="connsiteY71" fmla="*/ 5188771 h 5435455"/>
              <a:gd name="connsiteX72" fmla="*/ 6782938 w 8011236"/>
              <a:gd name="connsiteY72" fmla="*/ 5175123 h 5435455"/>
              <a:gd name="connsiteX73" fmla="*/ 6741994 w 8011236"/>
              <a:gd name="connsiteY73" fmla="*/ 5161475 h 5435455"/>
              <a:gd name="connsiteX74" fmla="*/ 6537278 w 8011236"/>
              <a:gd name="connsiteY74" fmla="*/ 5147827 h 5435455"/>
              <a:gd name="connsiteX75" fmla="*/ 5227093 w 8011236"/>
              <a:gd name="connsiteY75" fmla="*/ 5120532 h 5435455"/>
              <a:gd name="connsiteX76" fmla="*/ 5049672 w 8011236"/>
              <a:gd name="connsiteY76" fmla="*/ 5093236 h 5435455"/>
              <a:gd name="connsiteX77" fmla="*/ 4640239 w 8011236"/>
              <a:gd name="connsiteY77" fmla="*/ 5052293 h 5435455"/>
              <a:gd name="connsiteX78" fmla="*/ 4585648 w 8011236"/>
              <a:gd name="connsiteY78" fmla="*/ 5038645 h 5435455"/>
              <a:gd name="connsiteX79" fmla="*/ 4544705 w 8011236"/>
              <a:gd name="connsiteY79" fmla="*/ 5024998 h 5435455"/>
              <a:gd name="connsiteX80" fmla="*/ 4476466 w 8011236"/>
              <a:gd name="connsiteY80" fmla="*/ 5011350 h 5435455"/>
              <a:gd name="connsiteX81" fmla="*/ 4421875 w 8011236"/>
              <a:gd name="connsiteY81" fmla="*/ 4997702 h 5435455"/>
              <a:gd name="connsiteX82" fmla="*/ 4339989 w 8011236"/>
              <a:gd name="connsiteY82" fmla="*/ 4943111 h 5435455"/>
              <a:gd name="connsiteX83" fmla="*/ 4244454 w 8011236"/>
              <a:gd name="connsiteY83" fmla="*/ 4888520 h 5435455"/>
              <a:gd name="connsiteX84" fmla="*/ 4067033 w 8011236"/>
              <a:gd name="connsiteY84" fmla="*/ 4902168 h 5435455"/>
              <a:gd name="connsiteX85" fmla="*/ 4026090 w 8011236"/>
              <a:gd name="connsiteY85" fmla="*/ 4915815 h 5435455"/>
              <a:gd name="connsiteX86" fmla="*/ 3930556 w 8011236"/>
              <a:gd name="connsiteY86" fmla="*/ 4929463 h 5435455"/>
              <a:gd name="connsiteX87" fmla="*/ 3889612 w 8011236"/>
              <a:gd name="connsiteY87" fmla="*/ 4943111 h 5435455"/>
              <a:gd name="connsiteX88" fmla="*/ 3780430 w 8011236"/>
              <a:gd name="connsiteY88" fmla="*/ 4970406 h 5435455"/>
              <a:gd name="connsiteX89" fmla="*/ 3698544 w 8011236"/>
              <a:gd name="connsiteY89" fmla="*/ 4997702 h 5435455"/>
              <a:gd name="connsiteX90" fmla="*/ 3657600 w 8011236"/>
              <a:gd name="connsiteY90" fmla="*/ 5011350 h 5435455"/>
              <a:gd name="connsiteX91" fmla="*/ 3603009 w 8011236"/>
              <a:gd name="connsiteY91" fmla="*/ 5024998 h 5435455"/>
              <a:gd name="connsiteX92" fmla="*/ 3521123 w 8011236"/>
              <a:gd name="connsiteY92" fmla="*/ 5052293 h 5435455"/>
              <a:gd name="connsiteX93" fmla="*/ 3452884 w 8011236"/>
              <a:gd name="connsiteY93" fmla="*/ 5065941 h 5435455"/>
              <a:gd name="connsiteX94" fmla="*/ 3411941 w 8011236"/>
              <a:gd name="connsiteY94" fmla="*/ 5079589 h 5435455"/>
              <a:gd name="connsiteX95" fmla="*/ 3234520 w 8011236"/>
              <a:gd name="connsiteY95" fmla="*/ 5093236 h 5435455"/>
              <a:gd name="connsiteX96" fmla="*/ 3098042 w 8011236"/>
              <a:gd name="connsiteY96" fmla="*/ 5120532 h 5435455"/>
              <a:gd name="connsiteX97" fmla="*/ 3029803 w 8011236"/>
              <a:gd name="connsiteY97" fmla="*/ 5134180 h 5435455"/>
              <a:gd name="connsiteX98" fmla="*/ 2934269 w 8011236"/>
              <a:gd name="connsiteY98" fmla="*/ 5161475 h 5435455"/>
              <a:gd name="connsiteX99" fmla="*/ 2715905 w 8011236"/>
              <a:gd name="connsiteY99" fmla="*/ 5188771 h 5435455"/>
              <a:gd name="connsiteX100" fmla="*/ 2388359 w 8011236"/>
              <a:gd name="connsiteY100" fmla="*/ 5270657 h 5435455"/>
              <a:gd name="connsiteX101" fmla="*/ 2238233 w 8011236"/>
              <a:gd name="connsiteY101" fmla="*/ 5311601 h 5435455"/>
              <a:gd name="connsiteX102" fmla="*/ 1733266 w 8011236"/>
              <a:gd name="connsiteY102" fmla="*/ 5379839 h 5435455"/>
              <a:gd name="connsiteX103" fmla="*/ 1624084 w 8011236"/>
              <a:gd name="connsiteY103" fmla="*/ 5393487 h 5435455"/>
              <a:gd name="connsiteX104" fmla="*/ 1337481 w 8011236"/>
              <a:gd name="connsiteY104" fmla="*/ 5420783 h 5435455"/>
              <a:gd name="connsiteX105" fmla="*/ 1282890 w 8011236"/>
              <a:gd name="connsiteY105" fmla="*/ 5434430 h 5435455"/>
              <a:gd name="connsiteX106" fmla="*/ 914400 w 8011236"/>
              <a:gd name="connsiteY106" fmla="*/ 5407135 h 5435455"/>
              <a:gd name="connsiteX107" fmla="*/ 873457 w 8011236"/>
              <a:gd name="connsiteY107" fmla="*/ 5379839 h 5435455"/>
              <a:gd name="connsiteX108" fmla="*/ 832514 w 8011236"/>
              <a:gd name="connsiteY108" fmla="*/ 5366192 h 5435455"/>
              <a:gd name="connsiteX109" fmla="*/ 750627 w 8011236"/>
              <a:gd name="connsiteY109" fmla="*/ 5270657 h 5435455"/>
              <a:gd name="connsiteX110" fmla="*/ 709684 w 8011236"/>
              <a:gd name="connsiteY110" fmla="*/ 5243362 h 5435455"/>
              <a:gd name="connsiteX111" fmla="*/ 668741 w 8011236"/>
              <a:gd name="connsiteY111" fmla="*/ 5202418 h 5435455"/>
              <a:gd name="connsiteX112" fmla="*/ 600502 w 8011236"/>
              <a:gd name="connsiteY112" fmla="*/ 5120532 h 5435455"/>
              <a:gd name="connsiteX113" fmla="*/ 559559 w 8011236"/>
              <a:gd name="connsiteY113" fmla="*/ 5106884 h 5435455"/>
              <a:gd name="connsiteX114" fmla="*/ 436729 w 8011236"/>
              <a:gd name="connsiteY114" fmla="*/ 5038645 h 5435455"/>
              <a:gd name="connsiteX115" fmla="*/ 395786 w 8011236"/>
              <a:gd name="connsiteY115" fmla="*/ 5024998 h 5435455"/>
              <a:gd name="connsiteX116" fmla="*/ 354842 w 8011236"/>
              <a:gd name="connsiteY116" fmla="*/ 5011350 h 5435455"/>
              <a:gd name="connsiteX117" fmla="*/ 300251 w 8011236"/>
              <a:gd name="connsiteY117" fmla="*/ 4888520 h 5435455"/>
              <a:gd name="connsiteX118" fmla="*/ 81887 w 8011236"/>
              <a:gd name="connsiteY118" fmla="*/ 4124245 h 5435455"/>
              <a:gd name="connsiteX119" fmla="*/ 0 w 8011236"/>
              <a:gd name="connsiteY119" fmla="*/ 3428209 h 5435455"/>
              <a:gd name="connsiteX120" fmla="*/ 27296 w 8011236"/>
              <a:gd name="connsiteY120" fmla="*/ 1640353 h 5435455"/>
              <a:gd name="connsiteX121" fmla="*/ 40944 w 8011236"/>
              <a:gd name="connsiteY121" fmla="*/ 1572114 h 5435455"/>
              <a:gd name="connsiteX122" fmla="*/ 68239 w 8011236"/>
              <a:gd name="connsiteY122" fmla="*/ 1421989 h 5435455"/>
              <a:gd name="connsiteX123" fmla="*/ 81887 w 8011236"/>
              <a:gd name="connsiteY123" fmla="*/ 889726 h 5435455"/>
              <a:gd name="connsiteX124" fmla="*/ 95535 w 8011236"/>
              <a:gd name="connsiteY124" fmla="*/ 725953 h 5435455"/>
              <a:gd name="connsiteX125" fmla="*/ 122830 w 8011236"/>
              <a:gd name="connsiteY125" fmla="*/ 657714 h 5435455"/>
              <a:gd name="connsiteX126" fmla="*/ 163774 w 8011236"/>
              <a:gd name="connsiteY126" fmla="*/ 521236 h 5435455"/>
              <a:gd name="connsiteX127" fmla="*/ 191069 w 8011236"/>
              <a:gd name="connsiteY127" fmla="*/ 480293 h 5435455"/>
              <a:gd name="connsiteX128" fmla="*/ 218365 w 8011236"/>
              <a:gd name="connsiteY128" fmla="*/ 384759 h 5435455"/>
              <a:gd name="connsiteX129" fmla="*/ 245660 w 8011236"/>
              <a:gd name="connsiteY129" fmla="*/ 343815 h 5435455"/>
              <a:gd name="connsiteX130" fmla="*/ 259308 w 8011236"/>
              <a:gd name="connsiteY130" fmla="*/ 302872 h 5435455"/>
              <a:gd name="connsiteX131" fmla="*/ 382138 w 8011236"/>
              <a:gd name="connsiteY131" fmla="*/ 234633 h 5435455"/>
              <a:gd name="connsiteX132" fmla="*/ 423081 w 8011236"/>
              <a:gd name="connsiteY132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759356 w 8011236"/>
              <a:gd name="connsiteY21" fmla="*/ 180042 h 5435455"/>
              <a:gd name="connsiteX22" fmla="*/ 5786651 w 8011236"/>
              <a:gd name="connsiteY22" fmla="*/ 220986 h 5435455"/>
              <a:gd name="connsiteX23" fmla="*/ 5827594 w 8011236"/>
              <a:gd name="connsiteY23" fmla="*/ 357463 h 5435455"/>
              <a:gd name="connsiteX24" fmla="*/ 5813947 w 8011236"/>
              <a:gd name="connsiteY24" fmla="*/ 616771 h 5435455"/>
              <a:gd name="connsiteX25" fmla="*/ 5786651 w 8011236"/>
              <a:gd name="connsiteY25" fmla="*/ 657714 h 5435455"/>
              <a:gd name="connsiteX26" fmla="*/ 5773003 w 8011236"/>
              <a:gd name="connsiteY26" fmla="*/ 712305 h 5435455"/>
              <a:gd name="connsiteX27" fmla="*/ 5732060 w 8011236"/>
              <a:gd name="connsiteY27" fmla="*/ 794192 h 5435455"/>
              <a:gd name="connsiteX28" fmla="*/ 5718412 w 8011236"/>
              <a:gd name="connsiteY28" fmla="*/ 889726 h 5435455"/>
              <a:gd name="connsiteX29" fmla="*/ 5704765 w 8011236"/>
              <a:gd name="connsiteY29" fmla="*/ 930669 h 5435455"/>
              <a:gd name="connsiteX30" fmla="*/ 5691117 w 8011236"/>
              <a:gd name="connsiteY30" fmla="*/ 985260 h 5435455"/>
              <a:gd name="connsiteX31" fmla="*/ 5663821 w 8011236"/>
              <a:gd name="connsiteY31" fmla="*/ 1067147 h 5435455"/>
              <a:gd name="connsiteX32" fmla="*/ 5650174 w 8011236"/>
              <a:gd name="connsiteY32" fmla="*/ 1176329 h 5435455"/>
              <a:gd name="connsiteX33" fmla="*/ 5745708 w 8011236"/>
              <a:gd name="connsiteY33" fmla="*/ 2227206 h 5435455"/>
              <a:gd name="connsiteX34" fmla="*/ 5786651 w 8011236"/>
              <a:gd name="connsiteY34" fmla="*/ 2363684 h 5435455"/>
              <a:gd name="connsiteX35" fmla="*/ 5813947 w 8011236"/>
              <a:gd name="connsiteY35" fmla="*/ 2472866 h 5435455"/>
              <a:gd name="connsiteX36" fmla="*/ 5841242 w 8011236"/>
              <a:gd name="connsiteY36" fmla="*/ 2568401 h 5435455"/>
              <a:gd name="connsiteX37" fmla="*/ 5882186 w 8011236"/>
              <a:gd name="connsiteY37" fmla="*/ 2882299 h 5435455"/>
              <a:gd name="connsiteX38" fmla="*/ 5923129 w 8011236"/>
              <a:gd name="connsiteY38" fmla="*/ 2923242 h 5435455"/>
              <a:gd name="connsiteX39" fmla="*/ 5977720 w 8011236"/>
              <a:gd name="connsiteY39" fmla="*/ 2950538 h 5435455"/>
              <a:gd name="connsiteX40" fmla="*/ 6045959 w 8011236"/>
              <a:gd name="connsiteY40" fmla="*/ 3005129 h 5435455"/>
              <a:gd name="connsiteX41" fmla="*/ 6127845 w 8011236"/>
              <a:gd name="connsiteY41" fmla="*/ 3087015 h 5435455"/>
              <a:gd name="connsiteX42" fmla="*/ 6168789 w 8011236"/>
              <a:gd name="connsiteY42" fmla="*/ 3127959 h 5435455"/>
              <a:gd name="connsiteX43" fmla="*/ 6291618 w 8011236"/>
              <a:gd name="connsiteY43" fmla="*/ 3209845 h 5435455"/>
              <a:gd name="connsiteX44" fmla="*/ 6332562 w 8011236"/>
              <a:gd name="connsiteY44" fmla="*/ 3237141 h 5435455"/>
              <a:gd name="connsiteX45" fmla="*/ 6455392 w 8011236"/>
              <a:gd name="connsiteY45" fmla="*/ 3264436 h 5435455"/>
              <a:gd name="connsiteX46" fmla="*/ 6632812 w 8011236"/>
              <a:gd name="connsiteY46" fmla="*/ 3291732 h 5435455"/>
              <a:gd name="connsiteX47" fmla="*/ 6823881 w 8011236"/>
              <a:gd name="connsiteY47" fmla="*/ 3319027 h 5435455"/>
              <a:gd name="connsiteX48" fmla="*/ 7670042 w 8011236"/>
              <a:gd name="connsiteY48" fmla="*/ 3359971 h 5435455"/>
              <a:gd name="connsiteX49" fmla="*/ 7751929 w 8011236"/>
              <a:gd name="connsiteY49" fmla="*/ 3387266 h 5435455"/>
              <a:gd name="connsiteX50" fmla="*/ 7792872 w 8011236"/>
              <a:gd name="connsiteY50" fmla="*/ 3414562 h 5435455"/>
              <a:gd name="connsiteX51" fmla="*/ 7902054 w 8011236"/>
              <a:gd name="connsiteY51" fmla="*/ 3537392 h 5435455"/>
              <a:gd name="connsiteX52" fmla="*/ 7942997 w 8011236"/>
              <a:gd name="connsiteY52" fmla="*/ 3632926 h 5435455"/>
              <a:gd name="connsiteX53" fmla="*/ 7956645 w 8011236"/>
              <a:gd name="connsiteY53" fmla="*/ 3687517 h 5435455"/>
              <a:gd name="connsiteX54" fmla="*/ 7983941 w 8011236"/>
              <a:gd name="connsiteY54" fmla="*/ 3769404 h 5435455"/>
              <a:gd name="connsiteX55" fmla="*/ 7997589 w 8011236"/>
              <a:gd name="connsiteY55" fmla="*/ 3810347 h 5435455"/>
              <a:gd name="connsiteX56" fmla="*/ 8011236 w 8011236"/>
              <a:gd name="connsiteY56" fmla="*/ 3864938 h 5435455"/>
              <a:gd name="connsiteX57" fmla="*/ 7983941 w 8011236"/>
              <a:gd name="connsiteY57" fmla="*/ 4219780 h 5435455"/>
              <a:gd name="connsiteX58" fmla="*/ 7942997 w 8011236"/>
              <a:gd name="connsiteY58" fmla="*/ 4315314 h 5435455"/>
              <a:gd name="connsiteX59" fmla="*/ 7888406 w 8011236"/>
              <a:gd name="connsiteY59" fmla="*/ 4410848 h 5435455"/>
              <a:gd name="connsiteX60" fmla="*/ 7861111 w 8011236"/>
              <a:gd name="connsiteY60" fmla="*/ 4520030 h 5435455"/>
              <a:gd name="connsiteX61" fmla="*/ 7806520 w 8011236"/>
              <a:gd name="connsiteY61" fmla="*/ 4601917 h 5435455"/>
              <a:gd name="connsiteX62" fmla="*/ 7792872 w 8011236"/>
              <a:gd name="connsiteY62" fmla="*/ 4656508 h 5435455"/>
              <a:gd name="connsiteX63" fmla="*/ 7765577 w 8011236"/>
              <a:gd name="connsiteY63" fmla="*/ 4724747 h 5435455"/>
              <a:gd name="connsiteX64" fmla="*/ 7724633 w 8011236"/>
              <a:gd name="connsiteY64" fmla="*/ 5052293 h 5435455"/>
              <a:gd name="connsiteX65" fmla="*/ 7697338 w 8011236"/>
              <a:gd name="connsiteY65" fmla="*/ 5106884 h 5435455"/>
              <a:gd name="connsiteX66" fmla="*/ 7656394 w 8011236"/>
              <a:gd name="connsiteY66" fmla="*/ 5120532 h 5435455"/>
              <a:gd name="connsiteX67" fmla="*/ 7601803 w 8011236"/>
              <a:gd name="connsiteY67" fmla="*/ 5147827 h 5435455"/>
              <a:gd name="connsiteX68" fmla="*/ 7519917 w 8011236"/>
              <a:gd name="connsiteY68" fmla="*/ 5175123 h 5435455"/>
              <a:gd name="connsiteX69" fmla="*/ 7369792 w 8011236"/>
              <a:gd name="connsiteY69" fmla="*/ 5202418 h 5435455"/>
              <a:gd name="connsiteX70" fmla="*/ 6946711 w 8011236"/>
              <a:gd name="connsiteY70" fmla="*/ 5188771 h 5435455"/>
              <a:gd name="connsiteX71" fmla="*/ 6782938 w 8011236"/>
              <a:gd name="connsiteY71" fmla="*/ 5175123 h 5435455"/>
              <a:gd name="connsiteX72" fmla="*/ 6741994 w 8011236"/>
              <a:gd name="connsiteY72" fmla="*/ 5161475 h 5435455"/>
              <a:gd name="connsiteX73" fmla="*/ 6537278 w 8011236"/>
              <a:gd name="connsiteY73" fmla="*/ 5147827 h 5435455"/>
              <a:gd name="connsiteX74" fmla="*/ 5227093 w 8011236"/>
              <a:gd name="connsiteY74" fmla="*/ 5120532 h 5435455"/>
              <a:gd name="connsiteX75" fmla="*/ 5049672 w 8011236"/>
              <a:gd name="connsiteY75" fmla="*/ 5093236 h 5435455"/>
              <a:gd name="connsiteX76" fmla="*/ 4640239 w 8011236"/>
              <a:gd name="connsiteY76" fmla="*/ 5052293 h 5435455"/>
              <a:gd name="connsiteX77" fmla="*/ 4585648 w 8011236"/>
              <a:gd name="connsiteY77" fmla="*/ 5038645 h 5435455"/>
              <a:gd name="connsiteX78" fmla="*/ 4544705 w 8011236"/>
              <a:gd name="connsiteY78" fmla="*/ 5024998 h 5435455"/>
              <a:gd name="connsiteX79" fmla="*/ 4476466 w 8011236"/>
              <a:gd name="connsiteY79" fmla="*/ 5011350 h 5435455"/>
              <a:gd name="connsiteX80" fmla="*/ 4421875 w 8011236"/>
              <a:gd name="connsiteY80" fmla="*/ 4997702 h 5435455"/>
              <a:gd name="connsiteX81" fmla="*/ 4339989 w 8011236"/>
              <a:gd name="connsiteY81" fmla="*/ 4943111 h 5435455"/>
              <a:gd name="connsiteX82" fmla="*/ 4244454 w 8011236"/>
              <a:gd name="connsiteY82" fmla="*/ 4888520 h 5435455"/>
              <a:gd name="connsiteX83" fmla="*/ 4067033 w 8011236"/>
              <a:gd name="connsiteY83" fmla="*/ 4902168 h 5435455"/>
              <a:gd name="connsiteX84" fmla="*/ 4026090 w 8011236"/>
              <a:gd name="connsiteY84" fmla="*/ 4915815 h 5435455"/>
              <a:gd name="connsiteX85" fmla="*/ 3930556 w 8011236"/>
              <a:gd name="connsiteY85" fmla="*/ 4929463 h 5435455"/>
              <a:gd name="connsiteX86" fmla="*/ 3889612 w 8011236"/>
              <a:gd name="connsiteY86" fmla="*/ 4943111 h 5435455"/>
              <a:gd name="connsiteX87" fmla="*/ 3780430 w 8011236"/>
              <a:gd name="connsiteY87" fmla="*/ 4970406 h 5435455"/>
              <a:gd name="connsiteX88" fmla="*/ 3698544 w 8011236"/>
              <a:gd name="connsiteY88" fmla="*/ 4997702 h 5435455"/>
              <a:gd name="connsiteX89" fmla="*/ 3657600 w 8011236"/>
              <a:gd name="connsiteY89" fmla="*/ 5011350 h 5435455"/>
              <a:gd name="connsiteX90" fmla="*/ 3603009 w 8011236"/>
              <a:gd name="connsiteY90" fmla="*/ 5024998 h 5435455"/>
              <a:gd name="connsiteX91" fmla="*/ 3521123 w 8011236"/>
              <a:gd name="connsiteY91" fmla="*/ 5052293 h 5435455"/>
              <a:gd name="connsiteX92" fmla="*/ 3452884 w 8011236"/>
              <a:gd name="connsiteY92" fmla="*/ 5065941 h 5435455"/>
              <a:gd name="connsiteX93" fmla="*/ 3411941 w 8011236"/>
              <a:gd name="connsiteY93" fmla="*/ 5079589 h 5435455"/>
              <a:gd name="connsiteX94" fmla="*/ 3234520 w 8011236"/>
              <a:gd name="connsiteY94" fmla="*/ 5093236 h 5435455"/>
              <a:gd name="connsiteX95" fmla="*/ 3098042 w 8011236"/>
              <a:gd name="connsiteY95" fmla="*/ 5120532 h 5435455"/>
              <a:gd name="connsiteX96" fmla="*/ 3029803 w 8011236"/>
              <a:gd name="connsiteY96" fmla="*/ 5134180 h 5435455"/>
              <a:gd name="connsiteX97" fmla="*/ 2934269 w 8011236"/>
              <a:gd name="connsiteY97" fmla="*/ 5161475 h 5435455"/>
              <a:gd name="connsiteX98" fmla="*/ 2715905 w 8011236"/>
              <a:gd name="connsiteY98" fmla="*/ 5188771 h 5435455"/>
              <a:gd name="connsiteX99" fmla="*/ 2388359 w 8011236"/>
              <a:gd name="connsiteY99" fmla="*/ 5270657 h 5435455"/>
              <a:gd name="connsiteX100" fmla="*/ 2238233 w 8011236"/>
              <a:gd name="connsiteY100" fmla="*/ 5311601 h 5435455"/>
              <a:gd name="connsiteX101" fmla="*/ 1733266 w 8011236"/>
              <a:gd name="connsiteY101" fmla="*/ 5379839 h 5435455"/>
              <a:gd name="connsiteX102" fmla="*/ 1624084 w 8011236"/>
              <a:gd name="connsiteY102" fmla="*/ 5393487 h 5435455"/>
              <a:gd name="connsiteX103" fmla="*/ 1337481 w 8011236"/>
              <a:gd name="connsiteY103" fmla="*/ 5420783 h 5435455"/>
              <a:gd name="connsiteX104" fmla="*/ 1282890 w 8011236"/>
              <a:gd name="connsiteY104" fmla="*/ 5434430 h 5435455"/>
              <a:gd name="connsiteX105" fmla="*/ 914400 w 8011236"/>
              <a:gd name="connsiteY105" fmla="*/ 5407135 h 5435455"/>
              <a:gd name="connsiteX106" fmla="*/ 873457 w 8011236"/>
              <a:gd name="connsiteY106" fmla="*/ 5379839 h 5435455"/>
              <a:gd name="connsiteX107" fmla="*/ 832514 w 8011236"/>
              <a:gd name="connsiteY107" fmla="*/ 5366192 h 5435455"/>
              <a:gd name="connsiteX108" fmla="*/ 750627 w 8011236"/>
              <a:gd name="connsiteY108" fmla="*/ 5270657 h 5435455"/>
              <a:gd name="connsiteX109" fmla="*/ 709684 w 8011236"/>
              <a:gd name="connsiteY109" fmla="*/ 5243362 h 5435455"/>
              <a:gd name="connsiteX110" fmla="*/ 668741 w 8011236"/>
              <a:gd name="connsiteY110" fmla="*/ 5202418 h 5435455"/>
              <a:gd name="connsiteX111" fmla="*/ 600502 w 8011236"/>
              <a:gd name="connsiteY111" fmla="*/ 5120532 h 5435455"/>
              <a:gd name="connsiteX112" fmla="*/ 559559 w 8011236"/>
              <a:gd name="connsiteY112" fmla="*/ 5106884 h 5435455"/>
              <a:gd name="connsiteX113" fmla="*/ 436729 w 8011236"/>
              <a:gd name="connsiteY113" fmla="*/ 5038645 h 5435455"/>
              <a:gd name="connsiteX114" fmla="*/ 395786 w 8011236"/>
              <a:gd name="connsiteY114" fmla="*/ 5024998 h 5435455"/>
              <a:gd name="connsiteX115" fmla="*/ 354842 w 8011236"/>
              <a:gd name="connsiteY115" fmla="*/ 5011350 h 5435455"/>
              <a:gd name="connsiteX116" fmla="*/ 300251 w 8011236"/>
              <a:gd name="connsiteY116" fmla="*/ 4888520 h 5435455"/>
              <a:gd name="connsiteX117" fmla="*/ 81887 w 8011236"/>
              <a:gd name="connsiteY117" fmla="*/ 4124245 h 5435455"/>
              <a:gd name="connsiteX118" fmla="*/ 0 w 8011236"/>
              <a:gd name="connsiteY118" fmla="*/ 3428209 h 5435455"/>
              <a:gd name="connsiteX119" fmla="*/ 27296 w 8011236"/>
              <a:gd name="connsiteY119" fmla="*/ 1640353 h 5435455"/>
              <a:gd name="connsiteX120" fmla="*/ 40944 w 8011236"/>
              <a:gd name="connsiteY120" fmla="*/ 1572114 h 5435455"/>
              <a:gd name="connsiteX121" fmla="*/ 68239 w 8011236"/>
              <a:gd name="connsiteY121" fmla="*/ 1421989 h 5435455"/>
              <a:gd name="connsiteX122" fmla="*/ 81887 w 8011236"/>
              <a:gd name="connsiteY122" fmla="*/ 889726 h 5435455"/>
              <a:gd name="connsiteX123" fmla="*/ 95535 w 8011236"/>
              <a:gd name="connsiteY123" fmla="*/ 725953 h 5435455"/>
              <a:gd name="connsiteX124" fmla="*/ 122830 w 8011236"/>
              <a:gd name="connsiteY124" fmla="*/ 657714 h 5435455"/>
              <a:gd name="connsiteX125" fmla="*/ 163774 w 8011236"/>
              <a:gd name="connsiteY125" fmla="*/ 521236 h 5435455"/>
              <a:gd name="connsiteX126" fmla="*/ 191069 w 8011236"/>
              <a:gd name="connsiteY126" fmla="*/ 480293 h 5435455"/>
              <a:gd name="connsiteX127" fmla="*/ 218365 w 8011236"/>
              <a:gd name="connsiteY127" fmla="*/ 384759 h 5435455"/>
              <a:gd name="connsiteX128" fmla="*/ 245660 w 8011236"/>
              <a:gd name="connsiteY128" fmla="*/ 343815 h 5435455"/>
              <a:gd name="connsiteX129" fmla="*/ 259308 w 8011236"/>
              <a:gd name="connsiteY129" fmla="*/ 302872 h 5435455"/>
              <a:gd name="connsiteX130" fmla="*/ 382138 w 8011236"/>
              <a:gd name="connsiteY130" fmla="*/ 234633 h 5435455"/>
              <a:gd name="connsiteX131" fmla="*/ 423081 w 8011236"/>
              <a:gd name="connsiteY131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759356 w 8011236"/>
              <a:gd name="connsiteY21" fmla="*/ 180042 h 5435455"/>
              <a:gd name="connsiteX22" fmla="*/ 5786651 w 8011236"/>
              <a:gd name="connsiteY22" fmla="*/ 220986 h 5435455"/>
              <a:gd name="connsiteX23" fmla="*/ 5827594 w 8011236"/>
              <a:gd name="connsiteY23" fmla="*/ 357463 h 5435455"/>
              <a:gd name="connsiteX24" fmla="*/ 5813947 w 8011236"/>
              <a:gd name="connsiteY24" fmla="*/ 616771 h 5435455"/>
              <a:gd name="connsiteX25" fmla="*/ 5786651 w 8011236"/>
              <a:gd name="connsiteY25" fmla="*/ 657714 h 5435455"/>
              <a:gd name="connsiteX26" fmla="*/ 5773003 w 8011236"/>
              <a:gd name="connsiteY26" fmla="*/ 712305 h 5435455"/>
              <a:gd name="connsiteX27" fmla="*/ 5732060 w 8011236"/>
              <a:gd name="connsiteY27" fmla="*/ 794192 h 5435455"/>
              <a:gd name="connsiteX28" fmla="*/ 5718412 w 8011236"/>
              <a:gd name="connsiteY28" fmla="*/ 889726 h 5435455"/>
              <a:gd name="connsiteX29" fmla="*/ 5704765 w 8011236"/>
              <a:gd name="connsiteY29" fmla="*/ 930669 h 5435455"/>
              <a:gd name="connsiteX30" fmla="*/ 5691117 w 8011236"/>
              <a:gd name="connsiteY30" fmla="*/ 985260 h 5435455"/>
              <a:gd name="connsiteX31" fmla="*/ 5663821 w 8011236"/>
              <a:gd name="connsiteY31" fmla="*/ 1067147 h 5435455"/>
              <a:gd name="connsiteX32" fmla="*/ 5745708 w 8011236"/>
              <a:gd name="connsiteY32" fmla="*/ 2227206 h 5435455"/>
              <a:gd name="connsiteX33" fmla="*/ 5786651 w 8011236"/>
              <a:gd name="connsiteY33" fmla="*/ 2363684 h 5435455"/>
              <a:gd name="connsiteX34" fmla="*/ 5813947 w 8011236"/>
              <a:gd name="connsiteY34" fmla="*/ 2472866 h 5435455"/>
              <a:gd name="connsiteX35" fmla="*/ 5841242 w 8011236"/>
              <a:gd name="connsiteY35" fmla="*/ 2568401 h 5435455"/>
              <a:gd name="connsiteX36" fmla="*/ 5882186 w 8011236"/>
              <a:gd name="connsiteY36" fmla="*/ 2882299 h 5435455"/>
              <a:gd name="connsiteX37" fmla="*/ 5923129 w 8011236"/>
              <a:gd name="connsiteY37" fmla="*/ 2923242 h 5435455"/>
              <a:gd name="connsiteX38" fmla="*/ 5977720 w 8011236"/>
              <a:gd name="connsiteY38" fmla="*/ 2950538 h 5435455"/>
              <a:gd name="connsiteX39" fmla="*/ 6045959 w 8011236"/>
              <a:gd name="connsiteY39" fmla="*/ 3005129 h 5435455"/>
              <a:gd name="connsiteX40" fmla="*/ 6127845 w 8011236"/>
              <a:gd name="connsiteY40" fmla="*/ 3087015 h 5435455"/>
              <a:gd name="connsiteX41" fmla="*/ 6168789 w 8011236"/>
              <a:gd name="connsiteY41" fmla="*/ 3127959 h 5435455"/>
              <a:gd name="connsiteX42" fmla="*/ 6291618 w 8011236"/>
              <a:gd name="connsiteY42" fmla="*/ 3209845 h 5435455"/>
              <a:gd name="connsiteX43" fmla="*/ 6332562 w 8011236"/>
              <a:gd name="connsiteY43" fmla="*/ 3237141 h 5435455"/>
              <a:gd name="connsiteX44" fmla="*/ 6455392 w 8011236"/>
              <a:gd name="connsiteY44" fmla="*/ 3264436 h 5435455"/>
              <a:gd name="connsiteX45" fmla="*/ 6632812 w 8011236"/>
              <a:gd name="connsiteY45" fmla="*/ 3291732 h 5435455"/>
              <a:gd name="connsiteX46" fmla="*/ 6823881 w 8011236"/>
              <a:gd name="connsiteY46" fmla="*/ 3319027 h 5435455"/>
              <a:gd name="connsiteX47" fmla="*/ 7670042 w 8011236"/>
              <a:gd name="connsiteY47" fmla="*/ 3359971 h 5435455"/>
              <a:gd name="connsiteX48" fmla="*/ 7751929 w 8011236"/>
              <a:gd name="connsiteY48" fmla="*/ 3387266 h 5435455"/>
              <a:gd name="connsiteX49" fmla="*/ 7792872 w 8011236"/>
              <a:gd name="connsiteY49" fmla="*/ 3414562 h 5435455"/>
              <a:gd name="connsiteX50" fmla="*/ 7902054 w 8011236"/>
              <a:gd name="connsiteY50" fmla="*/ 3537392 h 5435455"/>
              <a:gd name="connsiteX51" fmla="*/ 7942997 w 8011236"/>
              <a:gd name="connsiteY51" fmla="*/ 3632926 h 5435455"/>
              <a:gd name="connsiteX52" fmla="*/ 7956645 w 8011236"/>
              <a:gd name="connsiteY52" fmla="*/ 3687517 h 5435455"/>
              <a:gd name="connsiteX53" fmla="*/ 7983941 w 8011236"/>
              <a:gd name="connsiteY53" fmla="*/ 3769404 h 5435455"/>
              <a:gd name="connsiteX54" fmla="*/ 7997589 w 8011236"/>
              <a:gd name="connsiteY54" fmla="*/ 3810347 h 5435455"/>
              <a:gd name="connsiteX55" fmla="*/ 8011236 w 8011236"/>
              <a:gd name="connsiteY55" fmla="*/ 3864938 h 5435455"/>
              <a:gd name="connsiteX56" fmla="*/ 7983941 w 8011236"/>
              <a:gd name="connsiteY56" fmla="*/ 4219780 h 5435455"/>
              <a:gd name="connsiteX57" fmla="*/ 7942997 w 8011236"/>
              <a:gd name="connsiteY57" fmla="*/ 4315314 h 5435455"/>
              <a:gd name="connsiteX58" fmla="*/ 7888406 w 8011236"/>
              <a:gd name="connsiteY58" fmla="*/ 4410848 h 5435455"/>
              <a:gd name="connsiteX59" fmla="*/ 7861111 w 8011236"/>
              <a:gd name="connsiteY59" fmla="*/ 4520030 h 5435455"/>
              <a:gd name="connsiteX60" fmla="*/ 7806520 w 8011236"/>
              <a:gd name="connsiteY60" fmla="*/ 4601917 h 5435455"/>
              <a:gd name="connsiteX61" fmla="*/ 7792872 w 8011236"/>
              <a:gd name="connsiteY61" fmla="*/ 4656508 h 5435455"/>
              <a:gd name="connsiteX62" fmla="*/ 7765577 w 8011236"/>
              <a:gd name="connsiteY62" fmla="*/ 4724747 h 5435455"/>
              <a:gd name="connsiteX63" fmla="*/ 7724633 w 8011236"/>
              <a:gd name="connsiteY63" fmla="*/ 5052293 h 5435455"/>
              <a:gd name="connsiteX64" fmla="*/ 7697338 w 8011236"/>
              <a:gd name="connsiteY64" fmla="*/ 5106884 h 5435455"/>
              <a:gd name="connsiteX65" fmla="*/ 7656394 w 8011236"/>
              <a:gd name="connsiteY65" fmla="*/ 5120532 h 5435455"/>
              <a:gd name="connsiteX66" fmla="*/ 7601803 w 8011236"/>
              <a:gd name="connsiteY66" fmla="*/ 5147827 h 5435455"/>
              <a:gd name="connsiteX67" fmla="*/ 7519917 w 8011236"/>
              <a:gd name="connsiteY67" fmla="*/ 5175123 h 5435455"/>
              <a:gd name="connsiteX68" fmla="*/ 7369792 w 8011236"/>
              <a:gd name="connsiteY68" fmla="*/ 5202418 h 5435455"/>
              <a:gd name="connsiteX69" fmla="*/ 6946711 w 8011236"/>
              <a:gd name="connsiteY69" fmla="*/ 5188771 h 5435455"/>
              <a:gd name="connsiteX70" fmla="*/ 6782938 w 8011236"/>
              <a:gd name="connsiteY70" fmla="*/ 5175123 h 5435455"/>
              <a:gd name="connsiteX71" fmla="*/ 6741994 w 8011236"/>
              <a:gd name="connsiteY71" fmla="*/ 5161475 h 5435455"/>
              <a:gd name="connsiteX72" fmla="*/ 6537278 w 8011236"/>
              <a:gd name="connsiteY72" fmla="*/ 5147827 h 5435455"/>
              <a:gd name="connsiteX73" fmla="*/ 5227093 w 8011236"/>
              <a:gd name="connsiteY73" fmla="*/ 5120532 h 5435455"/>
              <a:gd name="connsiteX74" fmla="*/ 5049672 w 8011236"/>
              <a:gd name="connsiteY74" fmla="*/ 5093236 h 5435455"/>
              <a:gd name="connsiteX75" fmla="*/ 4640239 w 8011236"/>
              <a:gd name="connsiteY75" fmla="*/ 5052293 h 5435455"/>
              <a:gd name="connsiteX76" fmla="*/ 4585648 w 8011236"/>
              <a:gd name="connsiteY76" fmla="*/ 5038645 h 5435455"/>
              <a:gd name="connsiteX77" fmla="*/ 4544705 w 8011236"/>
              <a:gd name="connsiteY77" fmla="*/ 5024998 h 5435455"/>
              <a:gd name="connsiteX78" fmla="*/ 4476466 w 8011236"/>
              <a:gd name="connsiteY78" fmla="*/ 5011350 h 5435455"/>
              <a:gd name="connsiteX79" fmla="*/ 4421875 w 8011236"/>
              <a:gd name="connsiteY79" fmla="*/ 4997702 h 5435455"/>
              <a:gd name="connsiteX80" fmla="*/ 4339989 w 8011236"/>
              <a:gd name="connsiteY80" fmla="*/ 4943111 h 5435455"/>
              <a:gd name="connsiteX81" fmla="*/ 4244454 w 8011236"/>
              <a:gd name="connsiteY81" fmla="*/ 4888520 h 5435455"/>
              <a:gd name="connsiteX82" fmla="*/ 4067033 w 8011236"/>
              <a:gd name="connsiteY82" fmla="*/ 4902168 h 5435455"/>
              <a:gd name="connsiteX83" fmla="*/ 4026090 w 8011236"/>
              <a:gd name="connsiteY83" fmla="*/ 4915815 h 5435455"/>
              <a:gd name="connsiteX84" fmla="*/ 3930556 w 8011236"/>
              <a:gd name="connsiteY84" fmla="*/ 4929463 h 5435455"/>
              <a:gd name="connsiteX85" fmla="*/ 3889612 w 8011236"/>
              <a:gd name="connsiteY85" fmla="*/ 4943111 h 5435455"/>
              <a:gd name="connsiteX86" fmla="*/ 3780430 w 8011236"/>
              <a:gd name="connsiteY86" fmla="*/ 4970406 h 5435455"/>
              <a:gd name="connsiteX87" fmla="*/ 3698544 w 8011236"/>
              <a:gd name="connsiteY87" fmla="*/ 4997702 h 5435455"/>
              <a:gd name="connsiteX88" fmla="*/ 3657600 w 8011236"/>
              <a:gd name="connsiteY88" fmla="*/ 5011350 h 5435455"/>
              <a:gd name="connsiteX89" fmla="*/ 3603009 w 8011236"/>
              <a:gd name="connsiteY89" fmla="*/ 5024998 h 5435455"/>
              <a:gd name="connsiteX90" fmla="*/ 3521123 w 8011236"/>
              <a:gd name="connsiteY90" fmla="*/ 5052293 h 5435455"/>
              <a:gd name="connsiteX91" fmla="*/ 3452884 w 8011236"/>
              <a:gd name="connsiteY91" fmla="*/ 5065941 h 5435455"/>
              <a:gd name="connsiteX92" fmla="*/ 3411941 w 8011236"/>
              <a:gd name="connsiteY92" fmla="*/ 5079589 h 5435455"/>
              <a:gd name="connsiteX93" fmla="*/ 3234520 w 8011236"/>
              <a:gd name="connsiteY93" fmla="*/ 5093236 h 5435455"/>
              <a:gd name="connsiteX94" fmla="*/ 3098042 w 8011236"/>
              <a:gd name="connsiteY94" fmla="*/ 5120532 h 5435455"/>
              <a:gd name="connsiteX95" fmla="*/ 3029803 w 8011236"/>
              <a:gd name="connsiteY95" fmla="*/ 5134180 h 5435455"/>
              <a:gd name="connsiteX96" fmla="*/ 2934269 w 8011236"/>
              <a:gd name="connsiteY96" fmla="*/ 5161475 h 5435455"/>
              <a:gd name="connsiteX97" fmla="*/ 2715905 w 8011236"/>
              <a:gd name="connsiteY97" fmla="*/ 5188771 h 5435455"/>
              <a:gd name="connsiteX98" fmla="*/ 2388359 w 8011236"/>
              <a:gd name="connsiteY98" fmla="*/ 5270657 h 5435455"/>
              <a:gd name="connsiteX99" fmla="*/ 2238233 w 8011236"/>
              <a:gd name="connsiteY99" fmla="*/ 5311601 h 5435455"/>
              <a:gd name="connsiteX100" fmla="*/ 1733266 w 8011236"/>
              <a:gd name="connsiteY100" fmla="*/ 5379839 h 5435455"/>
              <a:gd name="connsiteX101" fmla="*/ 1624084 w 8011236"/>
              <a:gd name="connsiteY101" fmla="*/ 5393487 h 5435455"/>
              <a:gd name="connsiteX102" fmla="*/ 1337481 w 8011236"/>
              <a:gd name="connsiteY102" fmla="*/ 5420783 h 5435455"/>
              <a:gd name="connsiteX103" fmla="*/ 1282890 w 8011236"/>
              <a:gd name="connsiteY103" fmla="*/ 5434430 h 5435455"/>
              <a:gd name="connsiteX104" fmla="*/ 914400 w 8011236"/>
              <a:gd name="connsiteY104" fmla="*/ 5407135 h 5435455"/>
              <a:gd name="connsiteX105" fmla="*/ 873457 w 8011236"/>
              <a:gd name="connsiteY105" fmla="*/ 5379839 h 5435455"/>
              <a:gd name="connsiteX106" fmla="*/ 832514 w 8011236"/>
              <a:gd name="connsiteY106" fmla="*/ 5366192 h 5435455"/>
              <a:gd name="connsiteX107" fmla="*/ 750627 w 8011236"/>
              <a:gd name="connsiteY107" fmla="*/ 5270657 h 5435455"/>
              <a:gd name="connsiteX108" fmla="*/ 709684 w 8011236"/>
              <a:gd name="connsiteY108" fmla="*/ 5243362 h 5435455"/>
              <a:gd name="connsiteX109" fmla="*/ 668741 w 8011236"/>
              <a:gd name="connsiteY109" fmla="*/ 5202418 h 5435455"/>
              <a:gd name="connsiteX110" fmla="*/ 600502 w 8011236"/>
              <a:gd name="connsiteY110" fmla="*/ 5120532 h 5435455"/>
              <a:gd name="connsiteX111" fmla="*/ 559559 w 8011236"/>
              <a:gd name="connsiteY111" fmla="*/ 5106884 h 5435455"/>
              <a:gd name="connsiteX112" fmla="*/ 436729 w 8011236"/>
              <a:gd name="connsiteY112" fmla="*/ 5038645 h 5435455"/>
              <a:gd name="connsiteX113" fmla="*/ 395786 w 8011236"/>
              <a:gd name="connsiteY113" fmla="*/ 5024998 h 5435455"/>
              <a:gd name="connsiteX114" fmla="*/ 354842 w 8011236"/>
              <a:gd name="connsiteY114" fmla="*/ 5011350 h 5435455"/>
              <a:gd name="connsiteX115" fmla="*/ 300251 w 8011236"/>
              <a:gd name="connsiteY115" fmla="*/ 4888520 h 5435455"/>
              <a:gd name="connsiteX116" fmla="*/ 81887 w 8011236"/>
              <a:gd name="connsiteY116" fmla="*/ 4124245 h 5435455"/>
              <a:gd name="connsiteX117" fmla="*/ 0 w 8011236"/>
              <a:gd name="connsiteY117" fmla="*/ 3428209 h 5435455"/>
              <a:gd name="connsiteX118" fmla="*/ 27296 w 8011236"/>
              <a:gd name="connsiteY118" fmla="*/ 1640353 h 5435455"/>
              <a:gd name="connsiteX119" fmla="*/ 40944 w 8011236"/>
              <a:gd name="connsiteY119" fmla="*/ 1572114 h 5435455"/>
              <a:gd name="connsiteX120" fmla="*/ 68239 w 8011236"/>
              <a:gd name="connsiteY120" fmla="*/ 1421989 h 5435455"/>
              <a:gd name="connsiteX121" fmla="*/ 81887 w 8011236"/>
              <a:gd name="connsiteY121" fmla="*/ 889726 h 5435455"/>
              <a:gd name="connsiteX122" fmla="*/ 95535 w 8011236"/>
              <a:gd name="connsiteY122" fmla="*/ 725953 h 5435455"/>
              <a:gd name="connsiteX123" fmla="*/ 122830 w 8011236"/>
              <a:gd name="connsiteY123" fmla="*/ 657714 h 5435455"/>
              <a:gd name="connsiteX124" fmla="*/ 163774 w 8011236"/>
              <a:gd name="connsiteY124" fmla="*/ 521236 h 5435455"/>
              <a:gd name="connsiteX125" fmla="*/ 191069 w 8011236"/>
              <a:gd name="connsiteY125" fmla="*/ 480293 h 5435455"/>
              <a:gd name="connsiteX126" fmla="*/ 218365 w 8011236"/>
              <a:gd name="connsiteY126" fmla="*/ 384759 h 5435455"/>
              <a:gd name="connsiteX127" fmla="*/ 245660 w 8011236"/>
              <a:gd name="connsiteY127" fmla="*/ 343815 h 5435455"/>
              <a:gd name="connsiteX128" fmla="*/ 259308 w 8011236"/>
              <a:gd name="connsiteY128" fmla="*/ 302872 h 5435455"/>
              <a:gd name="connsiteX129" fmla="*/ 382138 w 8011236"/>
              <a:gd name="connsiteY129" fmla="*/ 234633 h 5435455"/>
              <a:gd name="connsiteX130" fmla="*/ 423081 w 8011236"/>
              <a:gd name="connsiteY130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759356 w 8011236"/>
              <a:gd name="connsiteY21" fmla="*/ 180042 h 5435455"/>
              <a:gd name="connsiteX22" fmla="*/ 5786651 w 8011236"/>
              <a:gd name="connsiteY22" fmla="*/ 220986 h 5435455"/>
              <a:gd name="connsiteX23" fmla="*/ 5827594 w 8011236"/>
              <a:gd name="connsiteY23" fmla="*/ 357463 h 5435455"/>
              <a:gd name="connsiteX24" fmla="*/ 5813947 w 8011236"/>
              <a:gd name="connsiteY24" fmla="*/ 616771 h 5435455"/>
              <a:gd name="connsiteX25" fmla="*/ 5786651 w 8011236"/>
              <a:gd name="connsiteY25" fmla="*/ 657714 h 5435455"/>
              <a:gd name="connsiteX26" fmla="*/ 5773003 w 8011236"/>
              <a:gd name="connsiteY26" fmla="*/ 712305 h 5435455"/>
              <a:gd name="connsiteX27" fmla="*/ 5732060 w 8011236"/>
              <a:gd name="connsiteY27" fmla="*/ 794192 h 5435455"/>
              <a:gd name="connsiteX28" fmla="*/ 5718412 w 8011236"/>
              <a:gd name="connsiteY28" fmla="*/ 889726 h 5435455"/>
              <a:gd name="connsiteX29" fmla="*/ 5704765 w 8011236"/>
              <a:gd name="connsiteY29" fmla="*/ 930669 h 5435455"/>
              <a:gd name="connsiteX30" fmla="*/ 5691117 w 8011236"/>
              <a:gd name="connsiteY30" fmla="*/ 985260 h 5435455"/>
              <a:gd name="connsiteX31" fmla="*/ 5663821 w 8011236"/>
              <a:gd name="connsiteY31" fmla="*/ 1067147 h 5435455"/>
              <a:gd name="connsiteX32" fmla="*/ 5473887 w 8011236"/>
              <a:gd name="connsiteY32" fmla="*/ 1614005 h 5435455"/>
              <a:gd name="connsiteX33" fmla="*/ 5745708 w 8011236"/>
              <a:gd name="connsiteY33" fmla="*/ 2227206 h 5435455"/>
              <a:gd name="connsiteX34" fmla="*/ 5786651 w 8011236"/>
              <a:gd name="connsiteY34" fmla="*/ 2363684 h 5435455"/>
              <a:gd name="connsiteX35" fmla="*/ 5813947 w 8011236"/>
              <a:gd name="connsiteY35" fmla="*/ 2472866 h 5435455"/>
              <a:gd name="connsiteX36" fmla="*/ 5841242 w 8011236"/>
              <a:gd name="connsiteY36" fmla="*/ 2568401 h 5435455"/>
              <a:gd name="connsiteX37" fmla="*/ 5882186 w 8011236"/>
              <a:gd name="connsiteY37" fmla="*/ 2882299 h 5435455"/>
              <a:gd name="connsiteX38" fmla="*/ 5923129 w 8011236"/>
              <a:gd name="connsiteY38" fmla="*/ 2923242 h 5435455"/>
              <a:gd name="connsiteX39" fmla="*/ 5977720 w 8011236"/>
              <a:gd name="connsiteY39" fmla="*/ 2950538 h 5435455"/>
              <a:gd name="connsiteX40" fmla="*/ 6045959 w 8011236"/>
              <a:gd name="connsiteY40" fmla="*/ 3005129 h 5435455"/>
              <a:gd name="connsiteX41" fmla="*/ 6127845 w 8011236"/>
              <a:gd name="connsiteY41" fmla="*/ 3087015 h 5435455"/>
              <a:gd name="connsiteX42" fmla="*/ 6168789 w 8011236"/>
              <a:gd name="connsiteY42" fmla="*/ 3127959 h 5435455"/>
              <a:gd name="connsiteX43" fmla="*/ 6291618 w 8011236"/>
              <a:gd name="connsiteY43" fmla="*/ 3209845 h 5435455"/>
              <a:gd name="connsiteX44" fmla="*/ 6332562 w 8011236"/>
              <a:gd name="connsiteY44" fmla="*/ 3237141 h 5435455"/>
              <a:gd name="connsiteX45" fmla="*/ 6455392 w 8011236"/>
              <a:gd name="connsiteY45" fmla="*/ 3264436 h 5435455"/>
              <a:gd name="connsiteX46" fmla="*/ 6632812 w 8011236"/>
              <a:gd name="connsiteY46" fmla="*/ 3291732 h 5435455"/>
              <a:gd name="connsiteX47" fmla="*/ 6823881 w 8011236"/>
              <a:gd name="connsiteY47" fmla="*/ 3319027 h 5435455"/>
              <a:gd name="connsiteX48" fmla="*/ 7670042 w 8011236"/>
              <a:gd name="connsiteY48" fmla="*/ 3359971 h 5435455"/>
              <a:gd name="connsiteX49" fmla="*/ 7751929 w 8011236"/>
              <a:gd name="connsiteY49" fmla="*/ 3387266 h 5435455"/>
              <a:gd name="connsiteX50" fmla="*/ 7792872 w 8011236"/>
              <a:gd name="connsiteY50" fmla="*/ 3414562 h 5435455"/>
              <a:gd name="connsiteX51" fmla="*/ 7902054 w 8011236"/>
              <a:gd name="connsiteY51" fmla="*/ 3537392 h 5435455"/>
              <a:gd name="connsiteX52" fmla="*/ 7942997 w 8011236"/>
              <a:gd name="connsiteY52" fmla="*/ 3632926 h 5435455"/>
              <a:gd name="connsiteX53" fmla="*/ 7956645 w 8011236"/>
              <a:gd name="connsiteY53" fmla="*/ 3687517 h 5435455"/>
              <a:gd name="connsiteX54" fmla="*/ 7983941 w 8011236"/>
              <a:gd name="connsiteY54" fmla="*/ 3769404 h 5435455"/>
              <a:gd name="connsiteX55" fmla="*/ 7997589 w 8011236"/>
              <a:gd name="connsiteY55" fmla="*/ 3810347 h 5435455"/>
              <a:gd name="connsiteX56" fmla="*/ 8011236 w 8011236"/>
              <a:gd name="connsiteY56" fmla="*/ 3864938 h 5435455"/>
              <a:gd name="connsiteX57" fmla="*/ 7983941 w 8011236"/>
              <a:gd name="connsiteY57" fmla="*/ 4219780 h 5435455"/>
              <a:gd name="connsiteX58" fmla="*/ 7942997 w 8011236"/>
              <a:gd name="connsiteY58" fmla="*/ 4315314 h 5435455"/>
              <a:gd name="connsiteX59" fmla="*/ 7888406 w 8011236"/>
              <a:gd name="connsiteY59" fmla="*/ 4410848 h 5435455"/>
              <a:gd name="connsiteX60" fmla="*/ 7861111 w 8011236"/>
              <a:gd name="connsiteY60" fmla="*/ 4520030 h 5435455"/>
              <a:gd name="connsiteX61" fmla="*/ 7806520 w 8011236"/>
              <a:gd name="connsiteY61" fmla="*/ 4601917 h 5435455"/>
              <a:gd name="connsiteX62" fmla="*/ 7792872 w 8011236"/>
              <a:gd name="connsiteY62" fmla="*/ 4656508 h 5435455"/>
              <a:gd name="connsiteX63" fmla="*/ 7765577 w 8011236"/>
              <a:gd name="connsiteY63" fmla="*/ 4724747 h 5435455"/>
              <a:gd name="connsiteX64" fmla="*/ 7724633 w 8011236"/>
              <a:gd name="connsiteY64" fmla="*/ 5052293 h 5435455"/>
              <a:gd name="connsiteX65" fmla="*/ 7697338 w 8011236"/>
              <a:gd name="connsiteY65" fmla="*/ 5106884 h 5435455"/>
              <a:gd name="connsiteX66" fmla="*/ 7656394 w 8011236"/>
              <a:gd name="connsiteY66" fmla="*/ 5120532 h 5435455"/>
              <a:gd name="connsiteX67" fmla="*/ 7601803 w 8011236"/>
              <a:gd name="connsiteY67" fmla="*/ 5147827 h 5435455"/>
              <a:gd name="connsiteX68" fmla="*/ 7519917 w 8011236"/>
              <a:gd name="connsiteY68" fmla="*/ 5175123 h 5435455"/>
              <a:gd name="connsiteX69" fmla="*/ 7369792 w 8011236"/>
              <a:gd name="connsiteY69" fmla="*/ 5202418 h 5435455"/>
              <a:gd name="connsiteX70" fmla="*/ 6946711 w 8011236"/>
              <a:gd name="connsiteY70" fmla="*/ 5188771 h 5435455"/>
              <a:gd name="connsiteX71" fmla="*/ 6782938 w 8011236"/>
              <a:gd name="connsiteY71" fmla="*/ 5175123 h 5435455"/>
              <a:gd name="connsiteX72" fmla="*/ 6741994 w 8011236"/>
              <a:gd name="connsiteY72" fmla="*/ 5161475 h 5435455"/>
              <a:gd name="connsiteX73" fmla="*/ 6537278 w 8011236"/>
              <a:gd name="connsiteY73" fmla="*/ 5147827 h 5435455"/>
              <a:gd name="connsiteX74" fmla="*/ 5227093 w 8011236"/>
              <a:gd name="connsiteY74" fmla="*/ 5120532 h 5435455"/>
              <a:gd name="connsiteX75" fmla="*/ 5049672 w 8011236"/>
              <a:gd name="connsiteY75" fmla="*/ 5093236 h 5435455"/>
              <a:gd name="connsiteX76" fmla="*/ 4640239 w 8011236"/>
              <a:gd name="connsiteY76" fmla="*/ 5052293 h 5435455"/>
              <a:gd name="connsiteX77" fmla="*/ 4585648 w 8011236"/>
              <a:gd name="connsiteY77" fmla="*/ 5038645 h 5435455"/>
              <a:gd name="connsiteX78" fmla="*/ 4544705 w 8011236"/>
              <a:gd name="connsiteY78" fmla="*/ 5024998 h 5435455"/>
              <a:gd name="connsiteX79" fmla="*/ 4476466 w 8011236"/>
              <a:gd name="connsiteY79" fmla="*/ 5011350 h 5435455"/>
              <a:gd name="connsiteX80" fmla="*/ 4421875 w 8011236"/>
              <a:gd name="connsiteY80" fmla="*/ 4997702 h 5435455"/>
              <a:gd name="connsiteX81" fmla="*/ 4339989 w 8011236"/>
              <a:gd name="connsiteY81" fmla="*/ 4943111 h 5435455"/>
              <a:gd name="connsiteX82" fmla="*/ 4244454 w 8011236"/>
              <a:gd name="connsiteY82" fmla="*/ 4888520 h 5435455"/>
              <a:gd name="connsiteX83" fmla="*/ 4067033 w 8011236"/>
              <a:gd name="connsiteY83" fmla="*/ 4902168 h 5435455"/>
              <a:gd name="connsiteX84" fmla="*/ 4026090 w 8011236"/>
              <a:gd name="connsiteY84" fmla="*/ 4915815 h 5435455"/>
              <a:gd name="connsiteX85" fmla="*/ 3930556 w 8011236"/>
              <a:gd name="connsiteY85" fmla="*/ 4929463 h 5435455"/>
              <a:gd name="connsiteX86" fmla="*/ 3889612 w 8011236"/>
              <a:gd name="connsiteY86" fmla="*/ 4943111 h 5435455"/>
              <a:gd name="connsiteX87" fmla="*/ 3780430 w 8011236"/>
              <a:gd name="connsiteY87" fmla="*/ 4970406 h 5435455"/>
              <a:gd name="connsiteX88" fmla="*/ 3698544 w 8011236"/>
              <a:gd name="connsiteY88" fmla="*/ 4997702 h 5435455"/>
              <a:gd name="connsiteX89" fmla="*/ 3657600 w 8011236"/>
              <a:gd name="connsiteY89" fmla="*/ 5011350 h 5435455"/>
              <a:gd name="connsiteX90" fmla="*/ 3603009 w 8011236"/>
              <a:gd name="connsiteY90" fmla="*/ 5024998 h 5435455"/>
              <a:gd name="connsiteX91" fmla="*/ 3521123 w 8011236"/>
              <a:gd name="connsiteY91" fmla="*/ 5052293 h 5435455"/>
              <a:gd name="connsiteX92" fmla="*/ 3452884 w 8011236"/>
              <a:gd name="connsiteY92" fmla="*/ 5065941 h 5435455"/>
              <a:gd name="connsiteX93" fmla="*/ 3411941 w 8011236"/>
              <a:gd name="connsiteY93" fmla="*/ 5079589 h 5435455"/>
              <a:gd name="connsiteX94" fmla="*/ 3234520 w 8011236"/>
              <a:gd name="connsiteY94" fmla="*/ 5093236 h 5435455"/>
              <a:gd name="connsiteX95" fmla="*/ 3098042 w 8011236"/>
              <a:gd name="connsiteY95" fmla="*/ 5120532 h 5435455"/>
              <a:gd name="connsiteX96" fmla="*/ 3029803 w 8011236"/>
              <a:gd name="connsiteY96" fmla="*/ 5134180 h 5435455"/>
              <a:gd name="connsiteX97" fmla="*/ 2934269 w 8011236"/>
              <a:gd name="connsiteY97" fmla="*/ 5161475 h 5435455"/>
              <a:gd name="connsiteX98" fmla="*/ 2715905 w 8011236"/>
              <a:gd name="connsiteY98" fmla="*/ 5188771 h 5435455"/>
              <a:gd name="connsiteX99" fmla="*/ 2388359 w 8011236"/>
              <a:gd name="connsiteY99" fmla="*/ 5270657 h 5435455"/>
              <a:gd name="connsiteX100" fmla="*/ 2238233 w 8011236"/>
              <a:gd name="connsiteY100" fmla="*/ 5311601 h 5435455"/>
              <a:gd name="connsiteX101" fmla="*/ 1733266 w 8011236"/>
              <a:gd name="connsiteY101" fmla="*/ 5379839 h 5435455"/>
              <a:gd name="connsiteX102" fmla="*/ 1624084 w 8011236"/>
              <a:gd name="connsiteY102" fmla="*/ 5393487 h 5435455"/>
              <a:gd name="connsiteX103" fmla="*/ 1337481 w 8011236"/>
              <a:gd name="connsiteY103" fmla="*/ 5420783 h 5435455"/>
              <a:gd name="connsiteX104" fmla="*/ 1282890 w 8011236"/>
              <a:gd name="connsiteY104" fmla="*/ 5434430 h 5435455"/>
              <a:gd name="connsiteX105" fmla="*/ 914400 w 8011236"/>
              <a:gd name="connsiteY105" fmla="*/ 5407135 h 5435455"/>
              <a:gd name="connsiteX106" fmla="*/ 873457 w 8011236"/>
              <a:gd name="connsiteY106" fmla="*/ 5379839 h 5435455"/>
              <a:gd name="connsiteX107" fmla="*/ 832514 w 8011236"/>
              <a:gd name="connsiteY107" fmla="*/ 5366192 h 5435455"/>
              <a:gd name="connsiteX108" fmla="*/ 750627 w 8011236"/>
              <a:gd name="connsiteY108" fmla="*/ 5270657 h 5435455"/>
              <a:gd name="connsiteX109" fmla="*/ 709684 w 8011236"/>
              <a:gd name="connsiteY109" fmla="*/ 5243362 h 5435455"/>
              <a:gd name="connsiteX110" fmla="*/ 668741 w 8011236"/>
              <a:gd name="connsiteY110" fmla="*/ 5202418 h 5435455"/>
              <a:gd name="connsiteX111" fmla="*/ 600502 w 8011236"/>
              <a:gd name="connsiteY111" fmla="*/ 5120532 h 5435455"/>
              <a:gd name="connsiteX112" fmla="*/ 559559 w 8011236"/>
              <a:gd name="connsiteY112" fmla="*/ 5106884 h 5435455"/>
              <a:gd name="connsiteX113" fmla="*/ 436729 w 8011236"/>
              <a:gd name="connsiteY113" fmla="*/ 5038645 h 5435455"/>
              <a:gd name="connsiteX114" fmla="*/ 395786 w 8011236"/>
              <a:gd name="connsiteY114" fmla="*/ 5024998 h 5435455"/>
              <a:gd name="connsiteX115" fmla="*/ 354842 w 8011236"/>
              <a:gd name="connsiteY115" fmla="*/ 5011350 h 5435455"/>
              <a:gd name="connsiteX116" fmla="*/ 300251 w 8011236"/>
              <a:gd name="connsiteY116" fmla="*/ 4888520 h 5435455"/>
              <a:gd name="connsiteX117" fmla="*/ 81887 w 8011236"/>
              <a:gd name="connsiteY117" fmla="*/ 4124245 h 5435455"/>
              <a:gd name="connsiteX118" fmla="*/ 0 w 8011236"/>
              <a:gd name="connsiteY118" fmla="*/ 3428209 h 5435455"/>
              <a:gd name="connsiteX119" fmla="*/ 27296 w 8011236"/>
              <a:gd name="connsiteY119" fmla="*/ 1640353 h 5435455"/>
              <a:gd name="connsiteX120" fmla="*/ 40944 w 8011236"/>
              <a:gd name="connsiteY120" fmla="*/ 1572114 h 5435455"/>
              <a:gd name="connsiteX121" fmla="*/ 68239 w 8011236"/>
              <a:gd name="connsiteY121" fmla="*/ 1421989 h 5435455"/>
              <a:gd name="connsiteX122" fmla="*/ 81887 w 8011236"/>
              <a:gd name="connsiteY122" fmla="*/ 889726 h 5435455"/>
              <a:gd name="connsiteX123" fmla="*/ 95535 w 8011236"/>
              <a:gd name="connsiteY123" fmla="*/ 725953 h 5435455"/>
              <a:gd name="connsiteX124" fmla="*/ 122830 w 8011236"/>
              <a:gd name="connsiteY124" fmla="*/ 657714 h 5435455"/>
              <a:gd name="connsiteX125" fmla="*/ 163774 w 8011236"/>
              <a:gd name="connsiteY125" fmla="*/ 521236 h 5435455"/>
              <a:gd name="connsiteX126" fmla="*/ 191069 w 8011236"/>
              <a:gd name="connsiteY126" fmla="*/ 480293 h 5435455"/>
              <a:gd name="connsiteX127" fmla="*/ 218365 w 8011236"/>
              <a:gd name="connsiteY127" fmla="*/ 384759 h 5435455"/>
              <a:gd name="connsiteX128" fmla="*/ 245660 w 8011236"/>
              <a:gd name="connsiteY128" fmla="*/ 343815 h 5435455"/>
              <a:gd name="connsiteX129" fmla="*/ 259308 w 8011236"/>
              <a:gd name="connsiteY129" fmla="*/ 302872 h 5435455"/>
              <a:gd name="connsiteX130" fmla="*/ 382138 w 8011236"/>
              <a:gd name="connsiteY130" fmla="*/ 234633 h 5435455"/>
              <a:gd name="connsiteX131" fmla="*/ 423081 w 8011236"/>
              <a:gd name="connsiteY131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759356 w 8011236"/>
              <a:gd name="connsiteY21" fmla="*/ 180042 h 5435455"/>
              <a:gd name="connsiteX22" fmla="*/ 5786651 w 8011236"/>
              <a:gd name="connsiteY22" fmla="*/ 220986 h 5435455"/>
              <a:gd name="connsiteX23" fmla="*/ 5827594 w 8011236"/>
              <a:gd name="connsiteY23" fmla="*/ 357463 h 5435455"/>
              <a:gd name="connsiteX24" fmla="*/ 5813947 w 8011236"/>
              <a:gd name="connsiteY24" fmla="*/ 616771 h 5435455"/>
              <a:gd name="connsiteX25" fmla="*/ 5786651 w 8011236"/>
              <a:gd name="connsiteY25" fmla="*/ 657714 h 5435455"/>
              <a:gd name="connsiteX26" fmla="*/ 5773003 w 8011236"/>
              <a:gd name="connsiteY26" fmla="*/ 712305 h 5435455"/>
              <a:gd name="connsiteX27" fmla="*/ 5732060 w 8011236"/>
              <a:gd name="connsiteY27" fmla="*/ 794192 h 5435455"/>
              <a:gd name="connsiteX28" fmla="*/ 5718412 w 8011236"/>
              <a:gd name="connsiteY28" fmla="*/ 889726 h 5435455"/>
              <a:gd name="connsiteX29" fmla="*/ 5704765 w 8011236"/>
              <a:gd name="connsiteY29" fmla="*/ 930669 h 5435455"/>
              <a:gd name="connsiteX30" fmla="*/ 5691117 w 8011236"/>
              <a:gd name="connsiteY30" fmla="*/ 985260 h 5435455"/>
              <a:gd name="connsiteX31" fmla="*/ 5663821 w 8011236"/>
              <a:gd name="connsiteY31" fmla="*/ 1067147 h 5435455"/>
              <a:gd name="connsiteX32" fmla="*/ 5473887 w 8011236"/>
              <a:gd name="connsiteY32" fmla="*/ 1614005 h 5435455"/>
              <a:gd name="connsiteX33" fmla="*/ 5644108 w 8011236"/>
              <a:gd name="connsiteY33" fmla="*/ 2309756 h 5435455"/>
              <a:gd name="connsiteX34" fmla="*/ 5786651 w 8011236"/>
              <a:gd name="connsiteY34" fmla="*/ 2363684 h 5435455"/>
              <a:gd name="connsiteX35" fmla="*/ 5813947 w 8011236"/>
              <a:gd name="connsiteY35" fmla="*/ 2472866 h 5435455"/>
              <a:gd name="connsiteX36" fmla="*/ 5841242 w 8011236"/>
              <a:gd name="connsiteY36" fmla="*/ 2568401 h 5435455"/>
              <a:gd name="connsiteX37" fmla="*/ 5882186 w 8011236"/>
              <a:gd name="connsiteY37" fmla="*/ 2882299 h 5435455"/>
              <a:gd name="connsiteX38" fmla="*/ 5923129 w 8011236"/>
              <a:gd name="connsiteY38" fmla="*/ 2923242 h 5435455"/>
              <a:gd name="connsiteX39" fmla="*/ 5977720 w 8011236"/>
              <a:gd name="connsiteY39" fmla="*/ 2950538 h 5435455"/>
              <a:gd name="connsiteX40" fmla="*/ 6045959 w 8011236"/>
              <a:gd name="connsiteY40" fmla="*/ 3005129 h 5435455"/>
              <a:gd name="connsiteX41" fmla="*/ 6127845 w 8011236"/>
              <a:gd name="connsiteY41" fmla="*/ 3087015 h 5435455"/>
              <a:gd name="connsiteX42" fmla="*/ 6168789 w 8011236"/>
              <a:gd name="connsiteY42" fmla="*/ 3127959 h 5435455"/>
              <a:gd name="connsiteX43" fmla="*/ 6291618 w 8011236"/>
              <a:gd name="connsiteY43" fmla="*/ 3209845 h 5435455"/>
              <a:gd name="connsiteX44" fmla="*/ 6332562 w 8011236"/>
              <a:gd name="connsiteY44" fmla="*/ 3237141 h 5435455"/>
              <a:gd name="connsiteX45" fmla="*/ 6455392 w 8011236"/>
              <a:gd name="connsiteY45" fmla="*/ 3264436 h 5435455"/>
              <a:gd name="connsiteX46" fmla="*/ 6632812 w 8011236"/>
              <a:gd name="connsiteY46" fmla="*/ 3291732 h 5435455"/>
              <a:gd name="connsiteX47" fmla="*/ 6823881 w 8011236"/>
              <a:gd name="connsiteY47" fmla="*/ 3319027 h 5435455"/>
              <a:gd name="connsiteX48" fmla="*/ 7670042 w 8011236"/>
              <a:gd name="connsiteY48" fmla="*/ 3359971 h 5435455"/>
              <a:gd name="connsiteX49" fmla="*/ 7751929 w 8011236"/>
              <a:gd name="connsiteY49" fmla="*/ 3387266 h 5435455"/>
              <a:gd name="connsiteX50" fmla="*/ 7792872 w 8011236"/>
              <a:gd name="connsiteY50" fmla="*/ 3414562 h 5435455"/>
              <a:gd name="connsiteX51" fmla="*/ 7902054 w 8011236"/>
              <a:gd name="connsiteY51" fmla="*/ 3537392 h 5435455"/>
              <a:gd name="connsiteX52" fmla="*/ 7942997 w 8011236"/>
              <a:gd name="connsiteY52" fmla="*/ 3632926 h 5435455"/>
              <a:gd name="connsiteX53" fmla="*/ 7956645 w 8011236"/>
              <a:gd name="connsiteY53" fmla="*/ 3687517 h 5435455"/>
              <a:gd name="connsiteX54" fmla="*/ 7983941 w 8011236"/>
              <a:gd name="connsiteY54" fmla="*/ 3769404 h 5435455"/>
              <a:gd name="connsiteX55" fmla="*/ 7997589 w 8011236"/>
              <a:gd name="connsiteY55" fmla="*/ 3810347 h 5435455"/>
              <a:gd name="connsiteX56" fmla="*/ 8011236 w 8011236"/>
              <a:gd name="connsiteY56" fmla="*/ 3864938 h 5435455"/>
              <a:gd name="connsiteX57" fmla="*/ 7983941 w 8011236"/>
              <a:gd name="connsiteY57" fmla="*/ 4219780 h 5435455"/>
              <a:gd name="connsiteX58" fmla="*/ 7942997 w 8011236"/>
              <a:gd name="connsiteY58" fmla="*/ 4315314 h 5435455"/>
              <a:gd name="connsiteX59" fmla="*/ 7888406 w 8011236"/>
              <a:gd name="connsiteY59" fmla="*/ 4410848 h 5435455"/>
              <a:gd name="connsiteX60" fmla="*/ 7861111 w 8011236"/>
              <a:gd name="connsiteY60" fmla="*/ 4520030 h 5435455"/>
              <a:gd name="connsiteX61" fmla="*/ 7806520 w 8011236"/>
              <a:gd name="connsiteY61" fmla="*/ 4601917 h 5435455"/>
              <a:gd name="connsiteX62" fmla="*/ 7792872 w 8011236"/>
              <a:gd name="connsiteY62" fmla="*/ 4656508 h 5435455"/>
              <a:gd name="connsiteX63" fmla="*/ 7765577 w 8011236"/>
              <a:gd name="connsiteY63" fmla="*/ 4724747 h 5435455"/>
              <a:gd name="connsiteX64" fmla="*/ 7724633 w 8011236"/>
              <a:gd name="connsiteY64" fmla="*/ 5052293 h 5435455"/>
              <a:gd name="connsiteX65" fmla="*/ 7697338 w 8011236"/>
              <a:gd name="connsiteY65" fmla="*/ 5106884 h 5435455"/>
              <a:gd name="connsiteX66" fmla="*/ 7656394 w 8011236"/>
              <a:gd name="connsiteY66" fmla="*/ 5120532 h 5435455"/>
              <a:gd name="connsiteX67" fmla="*/ 7601803 w 8011236"/>
              <a:gd name="connsiteY67" fmla="*/ 5147827 h 5435455"/>
              <a:gd name="connsiteX68" fmla="*/ 7519917 w 8011236"/>
              <a:gd name="connsiteY68" fmla="*/ 5175123 h 5435455"/>
              <a:gd name="connsiteX69" fmla="*/ 7369792 w 8011236"/>
              <a:gd name="connsiteY69" fmla="*/ 5202418 h 5435455"/>
              <a:gd name="connsiteX70" fmla="*/ 6946711 w 8011236"/>
              <a:gd name="connsiteY70" fmla="*/ 5188771 h 5435455"/>
              <a:gd name="connsiteX71" fmla="*/ 6782938 w 8011236"/>
              <a:gd name="connsiteY71" fmla="*/ 5175123 h 5435455"/>
              <a:gd name="connsiteX72" fmla="*/ 6741994 w 8011236"/>
              <a:gd name="connsiteY72" fmla="*/ 5161475 h 5435455"/>
              <a:gd name="connsiteX73" fmla="*/ 6537278 w 8011236"/>
              <a:gd name="connsiteY73" fmla="*/ 5147827 h 5435455"/>
              <a:gd name="connsiteX74" fmla="*/ 5227093 w 8011236"/>
              <a:gd name="connsiteY74" fmla="*/ 5120532 h 5435455"/>
              <a:gd name="connsiteX75" fmla="*/ 5049672 w 8011236"/>
              <a:gd name="connsiteY75" fmla="*/ 5093236 h 5435455"/>
              <a:gd name="connsiteX76" fmla="*/ 4640239 w 8011236"/>
              <a:gd name="connsiteY76" fmla="*/ 5052293 h 5435455"/>
              <a:gd name="connsiteX77" fmla="*/ 4585648 w 8011236"/>
              <a:gd name="connsiteY77" fmla="*/ 5038645 h 5435455"/>
              <a:gd name="connsiteX78" fmla="*/ 4544705 w 8011236"/>
              <a:gd name="connsiteY78" fmla="*/ 5024998 h 5435455"/>
              <a:gd name="connsiteX79" fmla="*/ 4476466 w 8011236"/>
              <a:gd name="connsiteY79" fmla="*/ 5011350 h 5435455"/>
              <a:gd name="connsiteX80" fmla="*/ 4421875 w 8011236"/>
              <a:gd name="connsiteY80" fmla="*/ 4997702 h 5435455"/>
              <a:gd name="connsiteX81" fmla="*/ 4339989 w 8011236"/>
              <a:gd name="connsiteY81" fmla="*/ 4943111 h 5435455"/>
              <a:gd name="connsiteX82" fmla="*/ 4244454 w 8011236"/>
              <a:gd name="connsiteY82" fmla="*/ 4888520 h 5435455"/>
              <a:gd name="connsiteX83" fmla="*/ 4067033 w 8011236"/>
              <a:gd name="connsiteY83" fmla="*/ 4902168 h 5435455"/>
              <a:gd name="connsiteX84" fmla="*/ 4026090 w 8011236"/>
              <a:gd name="connsiteY84" fmla="*/ 4915815 h 5435455"/>
              <a:gd name="connsiteX85" fmla="*/ 3930556 w 8011236"/>
              <a:gd name="connsiteY85" fmla="*/ 4929463 h 5435455"/>
              <a:gd name="connsiteX86" fmla="*/ 3889612 w 8011236"/>
              <a:gd name="connsiteY86" fmla="*/ 4943111 h 5435455"/>
              <a:gd name="connsiteX87" fmla="*/ 3780430 w 8011236"/>
              <a:gd name="connsiteY87" fmla="*/ 4970406 h 5435455"/>
              <a:gd name="connsiteX88" fmla="*/ 3698544 w 8011236"/>
              <a:gd name="connsiteY88" fmla="*/ 4997702 h 5435455"/>
              <a:gd name="connsiteX89" fmla="*/ 3657600 w 8011236"/>
              <a:gd name="connsiteY89" fmla="*/ 5011350 h 5435455"/>
              <a:gd name="connsiteX90" fmla="*/ 3603009 w 8011236"/>
              <a:gd name="connsiteY90" fmla="*/ 5024998 h 5435455"/>
              <a:gd name="connsiteX91" fmla="*/ 3521123 w 8011236"/>
              <a:gd name="connsiteY91" fmla="*/ 5052293 h 5435455"/>
              <a:gd name="connsiteX92" fmla="*/ 3452884 w 8011236"/>
              <a:gd name="connsiteY92" fmla="*/ 5065941 h 5435455"/>
              <a:gd name="connsiteX93" fmla="*/ 3411941 w 8011236"/>
              <a:gd name="connsiteY93" fmla="*/ 5079589 h 5435455"/>
              <a:gd name="connsiteX94" fmla="*/ 3234520 w 8011236"/>
              <a:gd name="connsiteY94" fmla="*/ 5093236 h 5435455"/>
              <a:gd name="connsiteX95" fmla="*/ 3098042 w 8011236"/>
              <a:gd name="connsiteY95" fmla="*/ 5120532 h 5435455"/>
              <a:gd name="connsiteX96" fmla="*/ 3029803 w 8011236"/>
              <a:gd name="connsiteY96" fmla="*/ 5134180 h 5435455"/>
              <a:gd name="connsiteX97" fmla="*/ 2934269 w 8011236"/>
              <a:gd name="connsiteY97" fmla="*/ 5161475 h 5435455"/>
              <a:gd name="connsiteX98" fmla="*/ 2715905 w 8011236"/>
              <a:gd name="connsiteY98" fmla="*/ 5188771 h 5435455"/>
              <a:gd name="connsiteX99" fmla="*/ 2388359 w 8011236"/>
              <a:gd name="connsiteY99" fmla="*/ 5270657 h 5435455"/>
              <a:gd name="connsiteX100" fmla="*/ 2238233 w 8011236"/>
              <a:gd name="connsiteY100" fmla="*/ 5311601 h 5435455"/>
              <a:gd name="connsiteX101" fmla="*/ 1733266 w 8011236"/>
              <a:gd name="connsiteY101" fmla="*/ 5379839 h 5435455"/>
              <a:gd name="connsiteX102" fmla="*/ 1624084 w 8011236"/>
              <a:gd name="connsiteY102" fmla="*/ 5393487 h 5435455"/>
              <a:gd name="connsiteX103" fmla="*/ 1337481 w 8011236"/>
              <a:gd name="connsiteY103" fmla="*/ 5420783 h 5435455"/>
              <a:gd name="connsiteX104" fmla="*/ 1282890 w 8011236"/>
              <a:gd name="connsiteY104" fmla="*/ 5434430 h 5435455"/>
              <a:gd name="connsiteX105" fmla="*/ 914400 w 8011236"/>
              <a:gd name="connsiteY105" fmla="*/ 5407135 h 5435455"/>
              <a:gd name="connsiteX106" fmla="*/ 873457 w 8011236"/>
              <a:gd name="connsiteY106" fmla="*/ 5379839 h 5435455"/>
              <a:gd name="connsiteX107" fmla="*/ 832514 w 8011236"/>
              <a:gd name="connsiteY107" fmla="*/ 5366192 h 5435455"/>
              <a:gd name="connsiteX108" fmla="*/ 750627 w 8011236"/>
              <a:gd name="connsiteY108" fmla="*/ 5270657 h 5435455"/>
              <a:gd name="connsiteX109" fmla="*/ 709684 w 8011236"/>
              <a:gd name="connsiteY109" fmla="*/ 5243362 h 5435455"/>
              <a:gd name="connsiteX110" fmla="*/ 668741 w 8011236"/>
              <a:gd name="connsiteY110" fmla="*/ 5202418 h 5435455"/>
              <a:gd name="connsiteX111" fmla="*/ 600502 w 8011236"/>
              <a:gd name="connsiteY111" fmla="*/ 5120532 h 5435455"/>
              <a:gd name="connsiteX112" fmla="*/ 559559 w 8011236"/>
              <a:gd name="connsiteY112" fmla="*/ 5106884 h 5435455"/>
              <a:gd name="connsiteX113" fmla="*/ 436729 w 8011236"/>
              <a:gd name="connsiteY113" fmla="*/ 5038645 h 5435455"/>
              <a:gd name="connsiteX114" fmla="*/ 395786 w 8011236"/>
              <a:gd name="connsiteY114" fmla="*/ 5024998 h 5435455"/>
              <a:gd name="connsiteX115" fmla="*/ 354842 w 8011236"/>
              <a:gd name="connsiteY115" fmla="*/ 5011350 h 5435455"/>
              <a:gd name="connsiteX116" fmla="*/ 300251 w 8011236"/>
              <a:gd name="connsiteY116" fmla="*/ 4888520 h 5435455"/>
              <a:gd name="connsiteX117" fmla="*/ 81887 w 8011236"/>
              <a:gd name="connsiteY117" fmla="*/ 4124245 h 5435455"/>
              <a:gd name="connsiteX118" fmla="*/ 0 w 8011236"/>
              <a:gd name="connsiteY118" fmla="*/ 3428209 h 5435455"/>
              <a:gd name="connsiteX119" fmla="*/ 27296 w 8011236"/>
              <a:gd name="connsiteY119" fmla="*/ 1640353 h 5435455"/>
              <a:gd name="connsiteX120" fmla="*/ 40944 w 8011236"/>
              <a:gd name="connsiteY120" fmla="*/ 1572114 h 5435455"/>
              <a:gd name="connsiteX121" fmla="*/ 68239 w 8011236"/>
              <a:gd name="connsiteY121" fmla="*/ 1421989 h 5435455"/>
              <a:gd name="connsiteX122" fmla="*/ 81887 w 8011236"/>
              <a:gd name="connsiteY122" fmla="*/ 889726 h 5435455"/>
              <a:gd name="connsiteX123" fmla="*/ 95535 w 8011236"/>
              <a:gd name="connsiteY123" fmla="*/ 725953 h 5435455"/>
              <a:gd name="connsiteX124" fmla="*/ 122830 w 8011236"/>
              <a:gd name="connsiteY124" fmla="*/ 657714 h 5435455"/>
              <a:gd name="connsiteX125" fmla="*/ 163774 w 8011236"/>
              <a:gd name="connsiteY125" fmla="*/ 521236 h 5435455"/>
              <a:gd name="connsiteX126" fmla="*/ 191069 w 8011236"/>
              <a:gd name="connsiteY126" fmla="*/ 480293 h 5435455"/>
              <a:gd name="connsiteX127" fmla="*/ 218365 w 8011236"/>
              <a:gd name="connsiteY127" fmla="*/ 384759 h 5435455"/>
              <a:gd name="connsiteX128" fmla="*/ 245660 w 8011236"/>
              <a:gd name="connsiteY128" fmla="*/ 343815 h 5435455"/>
              <a:gd name="connsiteX129" fmla="*/ 259308 w 8011236"/>
              <a:gd name="connsiteY129" fmla="*/ 302872 h 5435455"/>
              <a:gd name="connsiteX130" fmla="*/ 382138 w 8011236"/>
              <a:gd name="connsiteY130" fmla="*/ 234633 h 5435455"/>
              <a:gd name="connsiteX131" fmla="*/ 423081 w 8011236"/>
              <a:gd name="connsiteY131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759356 w 8011236"/>
              <a:gd name="connsiteY21" fmla="*/ 180042 h 5435455"/>
              <a:gd name="connsiteX22" fmla="*/ 5786651 w 8011236"/>
              <a:gd name="connsiteY22" fmla="*/ 220986 h 5435455"/>
              <a:gd name="connsiteX23" fmla="*/ 5827594 w 8011236"/>
              <a:gd name="connsiteY23" fmla="*/ 357463 h 5435455"/>
              <a:gd name="connsiteX24" fmla="*/ 5813947 w 8011236"/>
              <a:gd name="connsiteY24" fmla="*/ 616771 h 5435455"/>
              <a:gd name="connsiteX25" fmla="*/ 5786651 w 8011236"/>
              <a:gd name="connsiteY25" fmla="*/ 657714 h 5435455"/>
              <a:gd name="connsiteX26" fmla="*/ 5773003 w 8011236"/>
              <a:gd name="connsiteY26" fmla="*/ 712305 h 5435455"/>
              <a:gd name="connsiteX27" fmla="*/ 5732060 w 8011236"/>
              <a:gd name="connsiteY27" fmla="*/ 794192 h 5435455"/>
              <a:gd name="connsiteX28" fmla="*/ 5718412 w 8011236"/>
              <a:gd name="connsiteY28" fmla="*/ 889726 h 5435455"/>
              <a:gd name="connsiteX29" fmla="*/ 5704765 w 8011236"/>
              <a:gd name="connsiteY29" fmla="*/ 930669 h 5435455"/>
              <a:gd name="connsiteX30" fmla="*/ 5691117 w 8011236"/>
              <a:gd name="connsiteY30" fmla="*/ 985260 h 5435455"/>
              <a:gd name="connsiteX31" fmla="*/ 5663821 w 8011236"/>
              <a:gd name="connsiteY31" fmla="*/ 1067147 h 5435455"/>
              <a:gd name="connsiteX32" fmla="*/ 5473887 w 8011236"/>
              <a:gd name="connsiteY32" fmla="*/ 1614005 h 5435455"/>
              <a:gd name="connsiteX33" fmla="*/ 5644108 w 8011236"/>
              <a:gd name="connsiteY33" fmla="*/ 2309756 h 5435455"/>
              <a:gd name="connsiteX34" fmla="*/ 5813947 w 8011236"/>
              <a:gd name="connsiteY34" fmla="*/ 2472866 h 5435455"/>
              <a:gd name="connsiteX35" fmla="*/ 5841242 w 8011236"/>
              <a:gd name="connsiteY35" fmla="*/ 2568401 h 5435455"/>
              <a:gd name="connsiteX36" fmla="*/ 5882186 w 8011236"/>
              <a:gd name="connsiteY36" fmla="*/ 2882299 h 5435455"/>
              <a:gd name="connsiteX37" fmla="*/ 5923129 w 8011236"/>
              <a:gd name="connsiteY37" fmla="*/ 2923242 h 5435455"/>
              <a:gd name="connsiteX38" fmla="*/ 5977720 w 8011236"/>
              <a:gd name="connsiteY38" fmla="*/ 2950538 h 5435455"/>
              <a:gd name="connsiteX39" fmla="*/ 6045959 w 8011236"/>
              <a:gd name="connsiteY39" fmla="*/ 3005129 h 5435455"/>
              <a:gd name="connsiteX40" fmla="*/ 6127845 w 8011236"/>
              <a:gd name="connsiteY40" fmla="*/ 3087015 h 5435455"/>
              <a:gd name="connsiteX41" fmla="*/ 6168789 w 8011236"/>
              <a:gd name="connsiteY41" fmla="*/ 3127959 h 5435455"/>
              <a:gd name="connsiteX42" fmla="*/ 6291618 w 8011236"/>
              <a:gd name="connsiteY42" fmla="*/ 3209845 h 5435455"/>
              <a:gd name="connsiteX43" fmla="*/ 6332562 w 8011236"/>
              <a:gd name="connsiteY43" fmla="*/ 3237141 h 5435455"/>
              <a:gd name="connsiteX44" fmla="*/ 6455392 w 8011236"/>
              <a:gd name="connsiteY44" fmla="*/ 3264436 h 5435455"/>
              <a:gd name="connsiteX45" fmla="*/ 6632812 w 8011236"/>
              <a:gd name="connsiteY45" fmla="*/ 3291732 h 5435455"/>
              <a:gd name="connsiteX46" fmla="*/ 6823881 w 8011236"/>
              <a:gd name="connsiteY46" fmla="*/ 3319027 h 5435455"/>
              <a:gd name="connsiteX47" fmla="*/ 7670042 w 8011236"/>
              <a:gd name="connsiteY47" fmla="*/ 3359971 h 5435455"/>
              <a:gd name="connsiteX48" fmla="*/ 7751929 w 8011236"/>
              <a:gd name="connsiteY48" fmla="*/ 3387266 h 5435455"/>
              <a:gd name="connsiteX49" fmla="*/ 7792872 w 8011236"/>
              <a:gd name="connsiteY49" fmla="*/ 3414562 h 5435455"/>
              <a:gd name="connsiteX50" fmla="*/ 7902054 w 8011236"/>
              <a:gd name="connsiteY50" fmla="*/ 3537392 h 5435455"/>
              <a:gd name="connsiteX51" fmla="*/ 7942997 w 8011236"/>
              <a:gd name="connsiteY51" fmla="*/ 3632926 h 5435455"/>
              <a:gd name="connsiteX52" fmla="*/ 7956645 w 8011236"/>
              <a:gd name="connsiteY52" fmla="*/ 3687517 h 5435455"/>
              <a:gd name="connsiteX53" fmla="*/ 7983941 w 8011236"/>
              <a:gd name="connsiteY53" fmla="*/ 3769404 h 5435455"/>
              <a:gd name="connsiteX54" fmla="*/ 7997589 w 8011236"/>
              <a:gd name="connsiteY54" fmla="*/ 3810347 h 5435455"/>
              <a:gd name="connsiteX55" fmla="*/ 8011236 w 8011236"/>
              <a:gd name="connsiteY55" fmla="*/ 3864938 h 5435455"/>
              <a:gd name="connsiteX56" fmla="*/ 7983941 w 8011236"/>
              <a:gd name="connsiteY56" fmla="*/ 4219780 h 5435455"/>
              <a:gd name="connsiteX57" fmla="*/ 7942997 w 8011236"/>
              <a:gd name="connsiteY57" fmla="*/ 4315314 h 5435455"/>
              <a:gd name="connsiteX58" fmla="*/ 7888406 w 8011236"/>
              <a:gd name="connsiteY58" fmla="*/ 4410848 h 5435455"/>
              <a:gd name="connsiteX59" fmla="*/ 7861111 w 8011236"/>
              <a:gd name="connsiteY59" fmla="*/ 4520030 h 5435455"/>
              <a:gd name="connsiteX60" fmla="*/ 7806520 w 8011236"/>
              <a:gd name="connsiteY60" fmla="*/ 4601917 h 5435455"/>
              <a:gd name="connsiteX61" fmla="*/ 7792872 w 8011236"/>
              <a:gd name="connsiteY61" fmla="*/ 4656508 h 5435455"/>
              <a:gd name="connsiteX62" fmla="*/ 7765577 w 8011236"/>
              <a:gd name="connsiteY62" fmla="*/ 4724747 h 5435455"/>
              <a:gd name="connsiteX63" fmla="*/ 7724633 w 8011236"/>
              <a:gd name="connsiteY63" fmla="*/ 5052293 h 5435455"/>
              <a:gd name="connsiteX64" fmla="*/ 7697338 w 8011236"/>
              <a:gd name="connsiteY64" fmla="*/ 5106884 h 5435455"/>
              <a:gd name="connsiteX65" fmla="*/ 7656394 w 8011236"/>
              <a:gd name="connsiteY65" fmla="*/ 5120532 h 5435455"/>
              <a:gd name="connsiteX66" fmla="*/ 7601803 w 8011236"/>
              <a:gd name="connsiteY66" fmla="*/ 5147827 h 5435455"/>
              <a:gd name="connsiteX67" fmla="*/ 7519917 w 8011236"/>
              <a:gd name="connsiteY67" fmla="*/ 5175123 h 5435455"/>
              <a:gd name="connsiteX68" fmla="*/ 7369792 w 8011236"/>
              <a:gd name="connsiteY68" fmla="*/ 5202418 h 5435455"/>
              <a:gd name="connsiteX69" fmla="*/ 6946711 w 8011236"/>
              <a:gd name="connsiteY69" fmla="*/ 5188771 h 5435455"/>
              <a:gd name="connsiteX70" fmla="*/ 6782938 w 8011236"/>
              <a:gd name="connsiteY70" fmla="*/ 5175123 h 5435455"/>
              <a:gd name="connsiteX71" fmla="*/ 6741994 w 8011236"/>
              <a:gd name="connsiteY71" fmla="*/ 5161475 h 5435455"/>
              <a:gd name="connsiteX72" fmla="*/ 6537278 w 8011236"/>
              <a:gd name="connsiteY72" fmla="*/ 5147827 h 5435455"/>
              <a:gd name="connsiteX73" fmla="*/ 5227093 w 8011236"/>
              <a:gd name="connsiteY73" fmla="*/ 5120532 h 5435455"/>
              <a:gd name="connsiteX74" fmla="*/ 5049672 w 8011236"/>
              <a:gd name="connsiteY74" fmla="*/ 5093236 h 5435455"/>
              <a:gd name="connsiteX75" fmla="*/ 4640239 w 8011236"/>
              <a:gd name="connsiteY75" fmla="*/ 5052293 h 5435455"/>
              <a:gd name="connsiteX76" fmla="*/ 4585648 w 8011236"/>
              <a:gd name="connsiteY76" fmla="*/ 5038645 h 5435455"/>
              <a:gd name="connsiteX77" fmla="*/ 4544705 w 8011236"/>
              <a:gd name="connsiteY77" fmla="*/ 5024998 h 5435455"/>
              <a:gd name="connsiteX78" fmla="*/ 4476466 w 8011236"/>
              <a:gd name="connsiteY78" fmla="*/ 5011350 h 5435455"/>
              <a:gd name="connsiteX79" fmla="*/ 4421875 w 8011236"/>
              <a:gd name="connsiteY79" fmla="*/ 4997702 h 5435455"/>
              <a:gd name="connsiteX80" fmla="*/ 4339989 w 8011236"/>
              <a:gd name="connsiteY80" fmla="*/ 4943111 h 5435455"/>
              <a:gd name="connsiteX81" fmla="*/ 4244454 w 8011236"/>
              <a:gd name="connsiteY81" fmla="*/ 4888520 h 5435455"/>
              <a:gd name="connsiteX82" fmla="*/ 4067033 w 8011236"/>
              <a:gd name="connsiteY82" fmla="*/ 4902168 h 5435455"/>
              <a:gd name="connsiteX83" fmla="*/ 4026090 w 8011236"/>
              <a:gd name="connsiteY83" fmla="*/ 4915815 h 5435455"/>
              <a:gd name="connsiteX84" fmla="*/ 3930556 w 8011236"/>
              <a:gd name="connsiteY84" fmla="*/ 4929463 h 5435455"/>
              <a:gd name="connsiteX85" fmla="*/ 3889612 w 8011236"/>
              <a:gd name="connsiteY85" fmla="*/ 4943111 h 5435455"/>
              <a:gd name="connsiteX86" fmla="*/ 3780430 w 8011236"/>
              <a:gd name="connsiteY86" fmla="*/ 4970406 h 5435455"/>
              <a:gd name="connsiteX87" fmla="*/ 3698544 w 8011236"/>
              <a:gd name="connsiteY87" fmla="*/ 4997702 h 5435455"/>
              <a:gd name="connsiteX88" fmla="*/ 3657600 w 8011236"/>
              <a:gd name="connsiteY88" fmla="*/ 5011350 h 5435455"/>
              <a:gd name="connsiteX89" fmla="*/ 3603009 w 8011236"/>
              <a:gd name="connsiteY89" fmla="*/ 5024998 h 5435455"/>
              <a:gd name="connsiteX90" fmla="*/ 3521123 w 8011236"/>
              <a:gd name="connsiteY90" fmla="*/ 5052293 h 5435455"/>
              <a:gd name="connsiteX91" fmla="*/ 3452884 w 8011236"/>
              <a:gd name="connsiteY91" fmla="*/ 5065941 h 5435455"/>
              <a:gd name="connsiteX92" fmla="*/ 3411941 w 8011236"/>
              <a:gd name="connsiteY92" fmla="*/ 5079589 h 5435455"/>
              <a:gd name="connsiteX93" fmla="*/ 3234520 w 8011236"/>
              <a:gd name="connsiteY93" fmla="*/ 5093236 h 5435455"/>
              <a:gd name="connsiteX94" fmla="*/ 3098042 w 8011236"/>
              <a:gd name="connsiteY94" fmla="*/ 5120532 h 5435455"/>
              <a:gd name="connsiteX95" fmla="*/ 3029803 w 8011236"/>
              <a:gd name="connsiteY95" fmla="*/ 5134180 h 5435455"/>
              <a:gd name="connsiteX96" fmla="*/ 2934269 w 8011236"/>
              <a:gd name="connsiteY96" fmla="*/ 5161475 h 5435455"/>
              <a:gd name="connsiteX97" fmla="*/ 2715905 w 8011236"/>
              <a:gd name="connsiteY97" fmla="*/ 5188771 h 5435455"/>
              <a:gd name="connsiteX98" fmla="*/ 2388359 w 8011236"/>
              <a:gd name="connsiteY98" fmla="*/ 5270657 h 5435455"/>
              <a:gd name="connsiteX99" fmla="*/ 2238233 w 8011236"/>
              <a:gd name="connsiteY99" fmla="*/ 5311601 h 5435455"/>
              <a:gd name="connsiteX100" fmla="*/ 1733266 w 8011236"/>
              <a:gd name="connsiteY100" fmla="*/ 5379839 h 5435455"/>
              <a:gd name="connsiteX101" fmla="*/ 1624084 w 8011236"/>
              <a:gd name="connsiteY101" fmla="*/ 5393487 h 5435455"/>
              <a:gd name="connsiteX102" fmla="*/ 1337481 w 8011236"/>
              <a:gd name="connsiteY102" fmla="*/ 5420783 h 5435455"/>
              <a:gd name="connsiteX103" fmla="*/ 1282890 w 8011236"/>
              <a:gd name="connsiteY103" fmla="*/ 5434430 h 5435455"/>
              <a:gd name="connsiteX104" fmla="*/ 914400 w 8011236"/>
              <a:gd name="connsiteY104" fmla="*/ 5407135 h 5435455"/>
              <a:gd name="connsiteX105" fmla="*/ 873457 w 8011236"/>
              <a:gd name="connsiteY105" fmla="*/ 5379839 h 5435455"/>
              <a:gd name="connsiteX106" fmla="*/ 832514 w 8011236"/>
              <a:gd name="connsiteY106" fmla="*/ 5366192 h 5435455"/>
              <a:gd name="connsiteX107" fmla="*/ 750627 w 8011236"/>
              <a:gd name="connsiteY107" fmla="*/ 5270657 h 5435455"/>
              <a:gd name="connsiteX108" fmla="*/ 709684 w 8011236"/>
              <a:gd name="connsiteY108" fmla="*/ 5243362 h 5435455"/>
              <a:gd name="connsiteX109" fmla="*/ 668741 w 8011236"/>
              <a:gd name="connsiteY109" fmla="*/ 5202418 h 5435455"/>
              <a:gd name="connsiteX110" fmla="*/ 600502 w 8011236"/>
              <a:gd name="connsiteY110" fmla="*/ 5120532 h 5435455"/>
              <a:gd name="connsiteX111" fmla="*/ 559559 w 8011236"/>
              <a:gd name="connsiteY111" fmla="*/ 5106884 h 5435455"/>
              <a:gd name="connsiteX112" fmla="*/ 436729 w 8011236"/>
              <a:gd name="connsiteY112" fmla="*/ 5038645 h 5435455"/>
              <a:gd name="connsiteX113" fmla="*/ 395786 w 8011236"/>
              <a:gd name="connsiteY113" fmla="*/ 5024998 h 5435455"/>
              <a:gd name="connsiteX114" fmla="*/ 354842 w 8011236"/>
              <a:gd name="connsiteY114" fmla="*/ 5011350 h 5435455"/>
              <a:gd name="connsiteX115" fmla="*/ 300251 w 8011236"/>
              <a:gd name="connsiteY115" fmla="*/ 4888520 h 5435455"/>
              <a:gd name="connsiteX116" fmla="*/ 81887 w 8011236"/>
              <a:gd name="connsiteY116" fmla="*/ 4124245 h 5435455"/>
              <a:gd name="connsiteX117" fmla="*/ 0 w 8011236"/>
              <a:gd name="connsiteY117" fmla="*/ 3428209 h 5435455"/>
              <a:gd name="connsiteX118" fmla="*/ 27296 w 8011236"/>
              <a:gd name="connsiteY118" fmla="*/ 1640353 h 5435455"/>
              <a:gd name="connsiteX119" fmla="*/ 40944 w 8011236"/>
              <a:gd name="connsiteY119" fmla="*/ 1572114 h 5435455"/>
              <a:gd name="connsiteX120" fmla="*/ 68239 w 8011236"/>
              <a:gd name="connsiteY120" fmla="*/ 1421989 h 5435455"/>
              <a:gd name="connsiteX121" fmla="*/ 81887 w 8011236"/>
              <a:gd name="connsiteY121" fmla="*/ 889726 h 5435455"/>
              <a:gd name="connsiteX122" fmla="*/ 95535 w 8011236"/>
              <a:gd name="connsiteY122" fmla="*/ 725953 h 5435455"/>
              <a:gd name="connsiteX123" fmla="*/ 122830 w 8011236"/>
              <a:gd name="connsiteY123" fmla="*/ 657714 h 5435455"/>
              <a:gd name="connsiteX124" fmla="*/ 163774 w 8011236"/>
              <a:gd name="connsiteY124" fmla="*/ 521236 h 5435455"/>
              <a:gd name="connsiteX125" fmla="*/ 191069 w 8011236"/>
              <a:gd name="connsiteY125" fmla="*/ 480293 h 5435455"/>
              <a:gd name="connsiteX126" fmla="*/ 218365 w 8011236"/>
              <a:gd name="connsiteY126" fmla="*/ 384759 h 5435455"/>
              <a:gd name="connsiteX127" fmla="*/ 245660 w 8011236"/>
              <a:gd name="connsiteY127" fmla="*/ 343815 h 5435455"/>
              <a:gd name="connsiteX128" fmla="*/ 259308 w 8011236"/>
              <a:gd name="connsiteY128" fmla="*/ 302872 h 5435455"/>
              <a:gd name="connsiteX129" fmla="*/ 382138 w 8011236"/>
              <a:gd name="connsiteY129" fmla="*/ 234633 h 5435455"/>
              <a:gd name="connsiteX130" fmla="*/ 423081 w 8011236"/>
              <a:gd name="connsiteY130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759356 w 8011236"/>
              <a:gd name="connsiteY21" fmla="*/ 180042 h 5435455"/>
              <a:gd name="connsiteX22" fmla="*/ 5786651 w 8011236"/>
              <a:gd name="connsiteY22" fmla="*/ 220986 h 5435455"/>
              <a:gd name="connsiteX23" fmla="*/ 5827594 w 8011236"/>
              <a:gd name="connsiteY23" fmla="*/ 357463 h 5435455"/>
              <a:gd name="connsiteX24" fmla="*/ 5813947 w 8011236"/>
              <a:gd name="connsiteY24" fmla="*/ 616771 h 5435455"/>
              <a:gd name="connsiteX25" fmla="*/ 5786651 w 8011236"/>
              <a:gd name="connsiteY25" fmla="*/ 657714 h 5435455"/>
              <a:gd name="connsiteX26" fmla="*/ 5773003 w 8011236"/>
              <a:gd name="connsiteY26" fmla="*/ 712305 h 5435455"/>
              <a:gd name="connsiteX27" fmla="*/ 5732060 w 8011236"/>
              <a:gd name="connsiteY27" fmla="*/ 794192 h 5435455"/>
              <a:gd name="connsiteX28" fmla="*/ 5718412 w 8011236"/>
              <a:gd name="connsiteY28" fmla="*/ 889726 h 5435455"/>
              <a:gd name="connsiteX29" fmla="*/ 5704765 w 8011236"/>
              <a:gd name="connsiteY29" fmla="*/ 930669 h 5435455"/>
              <a:gd name="connsiteX30" fmla="*/ 5691117 w 8011236"/>
              <a:gd name="connsiteY30" fmla="*/ 985260 h 5435455"/>
              <a:gd name="connsiteX31" fmla="*/ 5663821 w 8011236"/>
              <a:gd name="connsiteY31" fmla="*/ 1067147 h 5435455"/>
              <a:gd name="connsiteX32" fmla="*/ 5473887 w 8011236"/>
              <a:gd name="connsiteY32" fmla="*/ 1614005 h 5435455"/>
              <a:gd name="connsiteX33" fmla="*/ 5644108 w 8011236"/>
              <a:gd name="connsiteY33" fmla="*/ 2309756 h 5435455"/>
              <a:gd name="connsiteX34" fmla="*/ 5756797 w 8011236"/>
              <a:gd name="connsiteY34" fmla="*/ 2536366 h 5435455"/>
              <a:gd name="connsiteX35" fmla="*/ 5841242 w 8011236"/>
              <a:gd name="connsiteY35" fmla="*/ 2568401 h 5435455"/>
              <a:gd name="connsiteX36" fmla="*/ 5882186 w 8011236"/>
              <a:gd name="connsiteY36" fmla="*/ 2882299 h 5435455"/>
              <a:gd name="connsiteX37" fmla="*/ 5923129 w 8011236"/>
              <a:gd name="connsiteY37" fmla="*/ 2923242 h 5435455"/>
              <a:gd name="connsiteX38" fmla="*/ 5977720 w 8011236"/>
              <a:gd name="connsiteY38" fmla="*/ 2950538 h 5435455"/>
              <a:gd name="connsiteX39" fmla="*/ 6045959 w 8011236"/>
              <a:gd name="connsiteY39" fmla="*/ 3005129 h 5435455"/>
              <a:gd name="connsiteX40" fmla="*/ 6127845 w 8011236"/>
              <a:gd name="connsiteY40" fmla="*/ 3087015 h 5435455"/>
              <a:gd name="connsiteX41" fmla="*/ 6168789 w 8011236"/>
              <a:gd name="connsiteY41" fmla="*/ 3127959 h 5435455"/>
              <a:gd name="connsiteX42" fmla="*/ 6291618 w 8011236"/>
              <a:gd name="connsiteY42" fmla="*/ 3209845 h 5435455"/>
              <a:gd name="connsiteX43" fmla="*/ 6332562 w 8011236"/>
              <a:gd name="connsiteY43" fmla="*/ 3237141 h 5435455"/>
              <a:gd name="connsiteX44" fmla="*/ 6455392 w 8011236"/>
              <a:gd name="connsiteY44" fmla="*/ 3264436 h 5435455"/>
              <a:gd name="connsiteX45" fmla="*/ 6632812 w 8011236"/>
              <a:gd name="connsiteY45" fmla="*/ 3291732 h 5435455"/>
              <a:gd name="connsiteX46" fmla="*/ 6823881 w 8011236"/>
              <a:gd name="connsiteY46" fmla="*/ 3319027 h 5435455"/>
              <a:gd name="connsiteX47" fmla="*/ 7670042 w 8011236"/>
              <a:gd name="connsiteY47" fmla="*/ 3359971 h 5435455"/>
              <a:gd name="connsiteX48" fmla="*/ 7751929 w 8011236"/>
              <a:gd name="connsiteY48" fmla="*/ 3387266 h 5435455"/>
              <a:gd name="connsiteX49" fmla="*/ 7792872 w 8011236"/>
              <a:gd name="connsiteY49" fmla="*/ 3414562 h 5435455"/>
              <a:gd name="connsiteX50" fmla="*/ 7902054 w 8011236"/>
              <a:gd name="connsiteY50" fmla="*/ 3537392 h 5435455"/>
              <a:gd name="connsiteX51" fmla="*/ 7942997 w 8011236"/>
              <a:gd name="connsiteY51" fmla="*/ 3632926 h 5435455"/>
              <a:gd name="connsiteX52" fmla="*/ 7956645 w 8011236"/>
              <a:gd name="connsiteY52" fmla="*/ 3687517 h 5435455"/>
              <a:gd name="connsiteX53" fmla="*/ 7983941 w 8011236"/>
              <a:gd name="connsiteY53" fmla="*/ 3769404 h 5435455"/>
              <a:gd name="connsiteX54" fmla="*/ 7997589 w 8011236"/>
              <a:gd name="connsiteY54" fmla="*/ 3810347 h 5435455"/>
              <a:gd name="connsiteX55" fmla="*/ 8011236 w 8011236"/>
              <a:gd name="connsiteY55" fmla="*/ 3864938 h 5435455"/>
              <a:gd name="connsiteX56" fmla="*/ 7983941 w 8011236"/>
              <a:gd name="connsiteY56" fmla="*/ 4219780 h 5435455"/>
              <a:gd name="connsiteX57" fmla="*/ 7942997 w 8011236"/>
              <a:gd name="connsiteY57" fmla="*/ 4315314 h 5435455"/>
              <a:gd name="connsiteX58" fmla="*/ 7888406 w 8011236"/>
              <a:gd name="connsiteY58" fmla="*/ 4410848 h 5435455"/>
              <a:gd name="connsiteX59" fmla="*/ 7861111 w 8011236"/>
              <a:gd name="connsiteY59" fmla="*/ 4520030 h 5435455"/>
              <a:gd name="connsiteX60" fmla="*/ 7806520 w 8011236"/>
              <a:gd name="connsiteY60" fmla="*/ 4601917 h 5435455"/>
              <a:gd name="connsiteX61" fmla="*/ 7792872 w 8011236"/>
              <a:gd name="connsiteY61" fmla="*/ 4656508 h 5435455"/>
              <a:gd name="connsiteX62" fmla="*/ 7765577 w 8011236"/>
              <a:gd name="connsiteY62" fmla="*/ 4724747 h 5435455"/>
              <a:gd name="connsiteX63" fmla="*/ 7724633 w 8011236"/>
              <a:gd name="connsiteY63" fmla="*/ 5052293 h 5435455"/>
              <a:gd name="connsiteX64" fmla="*/ 7697338 w 8011236"/>
              <a:gd name="connsiteY64" fmla="*/ 5106884 h 5435455"/>
              <a:gd name="connsiteX65" fmla="*/ 7656394 w 8011236"/>
              <a:gd name="connsiteY65" fmla="*/ 5120532 h 5435455"/>
              <a:gd name="connsiteX66" fmla="*/ 7601803 w 8011236"/>
              <a:gd name="connsiteY66" fmla="*/ 5147827 h 5435455"/>
              <a:gd name="connsiteX67" fmla="*/ 7519917 w 8011236"/>
              <a:gd name="connsiteY67" fmla="*/ 5175123 h 5435455"/>
              <a:gd name="connsiteX68" fmla="*/ 7369792 w 8011236"/>
              <a:gd name="connsiteY68" fmla="*/ 5202418 h 5435455"/>
              <a:gd name="connsiteX69" fmla="*/ 6946711 w 8011236"/>
              <a:gd name="connsiteY69" fmla="*/ 5188771 h 5435455"/>
              <a:gd name="connsiteX70" fmla="*/ 6782938 w 8011236"/>
              <a:gd name="connsiteY70" fmla="*/ 5175123 h 5435455"/>
              <a:gd name="connsiteX71" fmla="*/ 6741994 w 8011236"/>
              <a:gd name="connsiteY71" fmla="*/ 5161475 h 5435455"/>
              <a:gd name="connsiteX72" fmla="*/ 6537278 w 8011236"/>
              <a:gd name="connsiteY72" fmla="*/ 5147827 h 5435455"/>
              <a:gd name="connsiteX73" fmla="*/ 5227093 w 8011236"/>
              <a:gd name="connsiteY73" fmla="*/ 5120532 h 5435455"/>
              <a:gd name="connsiteX74" fmla="*/ 5049672 w 8011236"/>
              <a:gd name="connsiteY74" fmla="*/ 5093236 h 5435455"/>
              <a:gd name="connsiteX75" fmla="*/ 4640239 w 8011236"/>
              <a:gd name="connsiteY75" fmla="*/ 5052293 h 5435455"/>
              <a:gd name="connsiteX76" fmla="*/ 4585648 w 8011236"/>
              <a:gd name="connsiteY76" fmla="*/ 5038645 h 5435455"/>
              <a:gd name="connsiteX77" fmla="*/ 4544705 w 8011236"/>
              <a:gd name="connsiteY77" fmla="*/ 5024998 h 5435455"/>
              <a:gd name="connsiteX78" fmla="*/ 4476466 w 8011236"/>
              <a:gd name="connsiteY78" fmla="*/ 5011350 h 5435455"/>
              <a:gd name="connsiteX79" fmla="*/ 4421875 w 8011236"/>
              <a:gd name="connsiteY79" fmla="*/ 4997702 h 5435455"/>
              <a:gd name="connsiteX80" fmla="*/ 4339989 w 8011236"/>
              <a:gd name="connsiteY80" fmla="*/ 4943111 h 5435455"/>
              <a:gd name="connsiteX81" fmla="*/ 4244454 w 8011236"/>
              <a:gd name="connsiteY81" fmla="*/ 4888520 h 5435455"/>
              <a:gd name="connsiteX82" fmla="*/ 4067033 w 8011236"/>
              <a:gd name="connsiteY82" fmla="*/ 4902168 h 5435455"/>
              <a:gd name="connsiteX83" fmla="*/ 4026090 w 8011236"/>
              <a:gd name="connsiteY83" fmla="*/ 4915815 h 5435455"/>
              <a:gd name="connsiteX84" fmla="*/ 3930556 w 8011236"/>
              <a:gd name="connsiteY84" fmla="*/ 4929463 h 5435455"/>
              <a:gd name="connsiteX85" fmla="*/ 3889612 w 8011236"/>
              <a:gd name="connsiteY85" fmla="*/ 4943111 h 5435455"/>
              <a:gd name="connsiteX86" fmla="*/ 3780430 w 8011236"/>
              <a:gd name="connsiteY86" fmla="*/ 4970406 h 5435455"/>
              <a:gd name="connsiteX87" fmla="*/ 3698544 w 8011236"/>
              <a:gd name="connsiteY87" fmla="*/ 4997702 h 5435455"/>
              <a:gd name="connsiteX88" fmla="*/ 3657600 w 8011236"/>
              <a:gd name="connsiteY88" fmla="*/ 5011350 h 5435455"/>
              <a:gd name="connsiteX89" fmla="*/ 3603009 w 8011236"/>
              <a:gd name="connsiteY89" fmla="*/ 5024998 h 5435455"/>
              <a:gd name="connsiteX90" fmla="*/ 3521123 w 8011236"/>
              <a:gd name="connsiteY90" fmla="*/ 5052293 h 5435455"/>
              <a:gd name="connsiteX91" fmla="*/ 3452884 w 8011236"/>
              <a:gd name="connsiteY91" fmla="*/ 5065941 h 5435455"/>
              <a:gd name="connsiteX92" fmla="*/ 3411941 w 8011236"/>
              <a:gd name="connsiteY92" fmla="*/ 5079589 h 5435455"/>
              <a:gd name="connsiteX93" fmla="*/ 3234520 w 8011236"/>
              <a:gd name="connsiteY93" fmla="*/ 5093236 h 5435455"/>
              <a:gd name="connsiteX94" fmla="*/ 3098042 w 8011236"/>
              <a:gd name="connsiteY94" fmla="*/ 5120532 h 5435455"/>
              <a:gd name="connsiteX95" fmla="*/ 3029803 w 8011236"/>
              <a:gd name="connsiteY95" fmla="*/ 5134180 h 5435455"/>
              <a:gd name="connsiteX96" fmla="*/ 2934269 w 8011236"/>
              <a:gd name="connsiteY96" fmla="*/ 5161475 h 5435455"/>
              <a:gd name="connsiteX97" fmla="*/ 2715905 w 8011236"/>
              <a:gd name="connsiteY97" fmla="*/ 5188771 h 5435455"/>
              <a:gd name="connsiteX98" fmla="*/ 2388359 w 8011236"/>
              <a:gd name="connsiteY98" fmla="*/ 5270657 h 5435455"/>
              <a:gd name="connsiteX99" fmla="*/ 2238233 w 8011236"/>
              <a:gd name="connsiteY99" fmla="*/ 5311601 h 5435455"/>
              <a:gd name="connsiteX100" fmla="*/ 1733266 w 8011236"/>
              <a:gd name="connsiteY100" fmla="*/ 5379839 h 5435455"/>
              <a:gd name="connsiteX101" fmla="*/ 1624084 w 8011236"/>
              <a:gd name="connsiteY101" fmla="*/ 5393487 h 5435455"/>
              <a:gd name="connsiteX102" fmla="*/ 1337481 w 8011236"/>
              <a:gd name="connsiteY102" fmla="*/ 5420783 h 5435455"/>
              <a:gd name="connsiteX103" fmla="*/ 1282890 w 8011236"/>
              <a:gd name="connsiteY103" fmla="*/ 5434430 h 5435455"/>
              <a:gd name="connsiteX104" fmla="*/ 914400 w 8011236"/>
              <a:gd name="connsiteY104" fmla="*/ 5407135 h 5435455"/>
              <a:gd name="connsiteX105" fmla="*/ 873457 w 8011236"/>
              <a:gd name="connsiteY105" fmla="*/ 5379839 h 5435455"/>
              <a:gd name="connsiteX106" fmla="*/ 832514 w 8011236"/>
              <a:gd name="connsiteY106" fmla="*/ 5366192 h 5435455"/>
              <a:gd name="connsiteX107" fmla="*/ 750627 w 8011236"/>
              <a:gd name="connsiteY107" fmla="*/ 5270657 h 5435455"/>
              <a:gd name="connsiteX108" fmla="*/ 709684 w 8011236"/>
              <a:gd name="connsiteY108" fmla="*/ 5243362 h 5435455"/>
              <a:gd name="connsiteX109" fmla="*/ 668741 w 8011236"/>
              <a:gd name="connsiteY109" fmla="*/ 5202418 h 5435455"/>
              <a:gd name="connsiteX110" fmla="*/ 600502 w 8011236"/>
              <a:gd name="connsiteY110" fmla="*/ 5120532 h 5435455"/>
              <a:gd name="connsiteX111" fmla="*/ 559559 w 8011236"/>
              <a:gd name="connsiteY111" fmla="*/ 5106884 h 5435455"/>
              <a:gd name="connsiteX112" fmla="*/ 436729 w 8011236"/>
              <a:gd name="connsiteY112" fmla="*/ 5038645 h 5435455"/>
              <a:gd name="connsiteX113" fmla="*/ 395786 w 8011236"/>
              <a:gd name="connsiteY113" fmla="*/ 5024998 h 5435455"/>
              <a:gd name="connsiteX114" fmla="*/ 354842 w 8011236"/>
              <a:gd name="connsiteY114" fmla="*/ 5011350 h 5435455"/>
              <a:gd name="connsiteX115" fmla="*/ 300251 w 8011236"/>
              <a:gd name="connsiteY115" fmla="*/ 4888520 h 5435455"/>
              <a:gd name="connsiteX116" fmla="*/ 81887 w 8011236"/>
              <a:gd name="connsiteY116" fmla="*/ 4124245 h 5435455"/>
              <a:gd name="connsiteX117" fmla="*/ 0 w 8011236"/>
              <a:gd name="connsiteY117" fmla="*/ 3428209 h 5435455"/>
              <a:gd name="connsiteX118" fmla="*/ 27296 w 8011236"/>
              <a:gd name="connsiteY118" fmla="*/ 1640353 h 5435455"/>
              <a:gd name="connsiteX119" fmla="*/ 40944 w 8011236"/>
              <a:gd name="connsiteY119" fmla="*/ 1572114 h 5435455"/>
              <a:gd name="connsiteX120" fmla="*/ 68239 w 8011236"/>
              <a:gd name="connsiteY120" fmla="*/ 1421989 h 5435455"/>
              <a:gd name="connsiteX121" fmla="*/ 81887 w 8011236"/>
              <a:gd name="connsiteY121" fmla="*/ 889726 h 5435455"/>
              <a:gd name="connsiteX122" fmla="*/ 95535 w 8011236"/>
              <a:gd name="connsiteY122" fmla="*/ 725953 h 5435455"/>
              <a:gd name="connsiteX123" fmla="*/ 122830 w 8011236"/>
              <a:gd name="connsiteY123" fmla="*/ 657714 h 5435455"/>
              <a:gd name="connsiteX124" fmla="*/ 163774 w 8011236"/>
              <a:gd name="connsiteY124" fmla="*/ 521236 h 5435455"/>
              <a:gd name="connsiteX125" fmla="*/ 191069 w 8011236"/>
              <a:gd name="connsiteY125" fmla="*/ 480293 h 5435455"/>
              <a:gd name="connsiteX126" fmla="*/ 218365 w 8011236"/>
              <a:gd name="connsiteY126" fmla="*/ 384759 h 5435455"/>
              <a:gd name="connsiteX127" fmla="*/ 245660 w 8011236"/>
              <a:gd name="connsiteY127" fmla="*/ 343815 h 5435455"/>
              <a:gd name="connsiteX128" fmla="*/ 259308 w 8011236"/>
              <a:gd name="connsiteY128" fmla="*/ 302872 h 5435455"/>
              <a:gd name="connsiteX129" fmla="*/ 382138 w 8011236"/>
              <a:gd name="connsiteY129" fmla="*/ 234633 h 5435455"/>
              <a:gd name="connsiteX130" fmla="*/ 423081 w 8011236"/>
              <a:gd name="connsiteY130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759356 w 8011236"/>
              <a:gd name="connsiteY21" fmla="*/ 180042 h 5435455"/>
              <a:gd name="connsiteX22" fmla="*/ 5786651 w 8011236"/>
              <a:gd name="connsiteY22" fmla="*/ 220986 h 5435455"/>
              <a:gd name="connsiteX23" fmla="*/ 5827594 w 8011236"/>
              <a:gd name="connsiteY23" fmla="*/ 357463 h 5435455"/>
              <a:gd name="connsiteX24" fmla="*/ 5813947 w 8011236"/>
              <a:gd name="connsiteY24" fmla="*/ 616771 h 5435455"/>
              <a:gd name="connsiteX25" fmla="*/ 5786651 w 8011236"/>
              <a:gd name="connsiteY25" fmla="*/ 657714 h 5435455"/>
              <a:gd name="connsiteX26" fmla="*/ 5773003 w 8011236"/>
              <a:gd name="connsiteY26" fmla="*/ 712305 h 5435455"/>
              <a:gd name="connsiteX27" fmla="*/ 5732060 w 8011236"/>
              <a:gd name="connsiteY27" fmla="*/ 794192 h 5435455"/>
              <a:gd name="connsiteX28" fmla="*/ 5718412 w 8011236"/>
              <a:gd name="connsiteY28" fmla="*/ 889726 h 5435455"/>
              <a:gd name="connsiteX29" fmla="*/ 5704765 w 8011236"/>
              <a:gd name="connsiteY29" fmla="*/ 930669 h 5435455"/>
              <a:gd name="connsiteX30" fmla="*/ 5691117 w 8011236"/>
              <a:gd name="connsiteY30" fmla="*/ 985260 h 5435455"/>
              <a:gd name="connsiteX31" fmla="*/ 5663821 w 8011236"/>
              <a:gd name="connsiteY31" fmla="*/ 1067147 h 5435455"/>
              <a:gd name="connsiteX32" fmla="*/ 5473887 w 8011236"/>
              <a:gd name="connsiteY32" fmla="*/ 1614005 h 5435455"/>
              <a:gd name="connsiteX33" fmla="*/ 5644108 w 8011236"/>
              <a:gd name="connsiteY33" fmla="*/ 2309756 h 5435455"/>
              <a:gd name="connsiteX34" fmla="*/ 5756797 w 8011236"/>
              <a:gd name="connsiteY34" fmla="*/ 2536366 h 5435455"/>
              <a:gd name="connsiteX35" fmla="*/ 5882186 w 8011236"/>
              <a:gd name="connsiteY35" fmla="*/ 2882299 h 5435455"/>
              <a:gd name="connsiteX36" fmla="*/ 5923129 w 8011236"/>
              <a:gd name="connsiteY36" fmla="*/ 2923242 h 5435455"/>
              <a:gd name="connsiteX37" fmla="*/ 5977720 w 8011236"/>
              <a:gd name="connsiteY37" fmla="*/ 2950538 h 5435455"/>
              <a:gd name="connsiteX38" fmla="*/ 6045959 w 8011236"/>
              <a:gd name="connsiteY38" fmla="*/ 3005129 h 5435455"/>
              <a:gd name="connsiteX39" fmla="*/ 6127845 w 8011236"/>
              <a:gd name="connsiteY39" fmla="*/ 3087015 h 5435455"/>
              <a:gd name="connsiteX40" fmla="*/ 6168789 w 8011236"/>
              <a:gd name="connsiteY40" fmla="*/ 3127959 h 5435455"/>
              <a:gd name="connsiteX41" fmla="*/ 6291618 w 8011236"/>
              <a:gd name="connsiteY41" fmla="*/ 3209845 h 5435455"/>
              <a:gd name="connsiteX42" fmla="*/ 6332562 w 8011236"/>
              <a:gd name="connsiteY42" fmla="*/ 3237141 h 5435455"/>
              <a:gd name="connsiteX43" fmla="*/ 6455392 w 8011236"/>
              <a:gd name="connsiteY43" fmla="*/ 3264436 h 5435455"/>
              <a:gd name="connsiteX44" fmla="*/ 6632812 w 8011236"/>
              <a:gd name="connsiteY44" fmla="*/ 3291732 h 5435455"/>
              <a:gd name="connsiteX45" fmla="*/ 6823881 w 8011236"/>
              <a:gd name="connsiteY45" fmla="*/ 3319027 h 5435455"/>
              <a:gd name="connsiteX46" fmla="*/ 7670042 w 8011236"/>
              <a:gd name="connsiteY46" fmla="*/ 3359971 h 5435455"/>
              <a:gd name="connsiteX47" fmla="*/ 7751929 w 8011236"/>
              <a:gd name="connsiteY47" fmla="*/ 3387266 h 5435455"/>
              <a:gd name="connsiteX48" fmla="*/ 7792872 w 8011236"/>
              <a:gd name="connsiteY48" fmla="*/ 3414562 h 5435455"/>
              <a:gd name="connsiteX49" fmla="*/ 7902054 w 8011236"/>
              <a:gd name="connsiteY49" fmla="*/ 3537392 h 5435455"/>
              <a:gd name="connsiteX50" fmla="*/ 7942997 w 8011236"/>
              <a:gd name="connsiteY50" fmla="*/ 3632926 h 5435455"/>
              <a:gd name="connsiteX51" fmla="*/ 7956645 w 8011236"/>
              <a:gd name="connsiteY51" fmla="*/ 3687517 h 5435455"/>
              <a:gd name="connsiteX52" fmla="*/ 7983941 w 8011236"/>
              <a:gd name="connsiteY52" fmla="*/ 3769404 h 5435455"/>
              <a:gd name="connsiteX53" fmla="*/ 7997589 w 8011236"/>
              <a:gd name="connsiteY53" fmla="*/ 3810347 h 5435455"/>
              <a:gd name="connsiteX54" fmla="*/ 8011236 w 8011236"/>
              <a:gd name="connsiteY54" fmla="*/ 3864938 h 5435455"/>
              <a:gd name="connsiteX55" fmla="*/ 7983941 w 8011236"/>
              <a:gd name="connsiteY55" fmla="*/ 4219780 h 5435455"/>
              <a:gd name="connsiteX56" fmla="*/ 7942997 w 8011236"/>
              <a:gd name="connsiteY56" fmla="*/ 4315314 h 5435455"/>
              <a:gd name="connsiteX57" fmla="*/ 7888406 w 8011236"/>
              <a:gd name="connsiteY57" fmla="*/ 4410848 h 5435455"/>
              <a:gd name="connsiteX58" fmla="*/ 7861111 w 8011236"/>
              <a:gd name="connsiteY58" fmla="*/ 4520030 h 5435455"/>
              <a:gd name="connsiteX59" fmla="*/ 7806520 w 8011236"/>
              <a:gd name="connsiteY59" fmla="*/ 4601917 h 5435455"/>
              <a:gd name="connsiteX60" fmla="*/ 7792872 w 8011236"/>
              <a:gd name="connsiteY60" fmla="*/ 4656508 h 5435455"/>
              <a:gd name="connsiteX61" fmla="*/ 7765577 w 8011236"/>
              <a:gd name="connsiteY61" fmla="*/ 4724747 h 5435455"/>
              <a:gd name="connsiteX62" fmla="*/ 7724633 w 8011236"/>
              <a:gd name="connsiteY62" fmla="*/ 5052293 h 5435455"/>
              <a:gd name="connsiteX63" fmla="*/ 7697338 w 8011236"/>
              <a:gd name="connsiteY63" fmla="*/ 5106884 h 5435455"/>
              <a:gd name="connsiteX64" fmla="*/ 7656394 w 8011236"/>
              <a:gd name="connsiteY64" fmla="*/ 5120532 h 5435455"/>
              <a:gd name="connsiteX65" fmla="*/ 7601803 w 8011236"/>
              <a:gd name="connsiteY65" fmla="*/ 5147827 h 5435455"/>
              <a:gd name="connsiteX66" fmla="*/ 7519917 w 8011236"/>
              <a:gd name="connsiteY66" fmla="*/ 5175123 h 5435455"/>
              <a:gd name="connsiteX67" fmla="*/ 7369792 w 8011236"/>
              <a:gd name="connsiteY67" fmla="*/ 5202418 h 5435455"/>
              <a:gd name="connsiteX68" fmla="*/ 6946711 w 8011236"/>
              <a:gd name="connsiteY68" fmla="*/ 5188771 h 5435455"/>
              <a:gd name="connsiteX69" fmla="*/ 6782938 w 8011236"/>
              <a:gd name="connsiteY69" fmla="*/ 5175123 h 5435455"/>
              <a:gd name="connsiteX70" fmla="*/ 6741994 w 8011236"/>
              <a:gd name="connsiteY70" fmla="*/ 5161475 h 5435455"/>
              <a:gd name="connsiteX71" fmla="*/ 6537278 w 8011236"/>
              <a:gd name="connsiteY71" fmla="*/ 5147827 h 5435455"/>
              <a:gd name="connsiteX72" fmla="*/ 5227093 w 8011236"/>
              <a:gd name="connsiteY72" fmla="*/ 5120532 h 5435455"/>
              <a:gd name="connsiteX73" fmla="*/ 5049672 w 8011236"/>
              <a:gd name="connsiteY73" fmla="*/ 5093236 h 5435455"/>
              <a:gd name="connsiteX74" fmla="*/ 4640239 w 8011236"/>
              <a:gd name="connsiteY74" fmla="*/ 5052293 h 5435455"/>
              <a:gd name="connsiteX75" fmla="*/ 4585648 w 8011236"/>
              <a:gd name="connsiteY75" fmla="*/ 5038645 h 5435455"/>
              <a:gd name="connsiteX76" fmla="*/ 4544705 w 8011236"/>
              <a:gd name="connsiteY76" fmla="*/ 5024998 h 5435455"/>
              <a:gd name="connsiteX77" fmla="*/ 4476466 w 8011236"/>
              <a:gd name="connsiteY77" fmla="*/ 5011350 h 5435455"/>
              <a:gd name="connsiteX78" fmla="*/ 4421875 w 8011236"/>
              <a:gd name="connsiteY78" fmla="*/ 4997702 h 5435455"/>
              <a:gd name="connsiteX79" fmla="*/ 4339989 w 8011236"/>
              <a:gd name="connsiteY79" fmla="*/ 4943111 h 5435455"/>
              <a:gd name="connsiteX80" fmla="*/ 4244454 w 8011236"/>
              <a:gd name="connsiteY80" fmla="*/ 4888520 h 5435455"/>
              <a:gd name="connsiteX81" fmla="*/ 4067033 w 8011236"/>
              <a:gd name="connsiteY81" fmla="*/ 4902168 h 5435455"/>
              <a:gd name="connsiteX82" fmla="*/ 4026090 w 8011236"/>
              <a:gd name="connsiteY82" fmla="*/ 4915815 h 5435455"/>
              <a:gd name="connsiteX83" fmla="*/ 3930556 w 8011236"/>
              <a:gd name="connsiteY83" fmla="*/ 4929463 h 5435455"/>
              <a:gd name="connsiteX84" fmla="*/ 3889612 w 8011236"/>
              <a:gd name="connsiteY84" fmla="*/ 4943111 h 5435455"/>
              <a:gd name="connsiteX85" fmla="*/ 3780430 w 8011236"/>
              <a:gd name="connsiteY85" fmla="*/ 4970406 h 5435455"/>
              <a:gd name="connsiteX86" fmla="*/ 3698544 w 8011236"/>
              <a:gd name="connsiteY86" fmla="*/ 4997702 h 5435455"/>
              <a:gd name="connsiteX87" fmla="*/ 3657600 w 8011236"/>
              <a:gd name="connsiteY87" fmla="*/ 5011350 h 5435455"/>
              <a:gd name="connsiteX88" fmla="*/ 3603009 w 8011236"/>
              <a:gd name="connsiteY88" fmla="*/ 5024998 h 5435455"/>
              <a:gd name="connsiteX89" fmla="*/ 3521123 w 8011236"/>
              <a:gd name="connsiteY89" fmla="*/ 5052293 h 5435455"/>
              <a:gd name="connsiteX90" fmla="*/ 3452884 w 8011236"/>
              <a:gd name="connsiteY90" fmla="*/ 5065941 h 5435455"/>
              <a:gd name="connsiteX91" fmla="*/ 3411941 w 8011236"/>
              <a:gd name="connsiteY91" fmla="*/ 5079589 h 5435455"/>
              <a:gd name="connsiteX92" fmla="*/ 3234520 w 8011236"/>
              <a:gd name="connsiteY92" fmla="*/ 5093236 h 5435455"/>
              <a:gd name="connsiteX93" fmla="*/ 3098042 w 8011236"/>
              <a:gd name="connsiteY93" fmla="*/ 5120532 h 5435455"/>
              <a:gd name="connsiteX94" fmla="*/ 3029803 w 8011236"/>
              <a:gd name="connsiteY94" fmla="*/ 5134180 h 5435455"/>
              <a:gd name="connsiteX95" fmla="*/ 2934269 w 8011236"/>
              <a:gd name="connsiteY95" fmla="*/ 5161475 h 5435455"/>
              <a:gd name="connsiteX96" fmla="*/ 2715905 w 8011236"/>
              <a:gd name="connsiteY96" fmla="*/ 5188771 h 5435455"/>
              <a:gd name="connsiteX97" fmla="*/ 2388359 w 8011236"/>
              <a:gd name="connsiteY97" fmla="*/ 5270657 h 5435455"/>
              <a:gd name="connsiteX98" fmla="*/ 2238233 w 8011236"/>
              <a:gd name="connsiteY98" fmla="*/ 5311601 h 5435455"/>
              <a:gd name="connsiteX99" fmla="*/ 1733266 w 8011236"/>
              <a:gd name="connsiteY99" fmla="*/ 5379839 h 5435455"/>
              <a:gd name="connsiteX100" fmla="*/ 1624084 w 8011236"/>
              <a:gd name="connsiteY100" fmla="*/ 5393487 h 5435455"/>
              <a:gd name="connsiteX101" fmla="*/ 1337481 w 8011236"/>
              <a:gd name="connsiteY101" fmla="*/ 5420783 h 5435455"/>
              <a:gd name="connsiteX102" fmla="*/ 1282890 w 8011236"/>
              <a:gd name="connsiteY102" fmla="*/ 5434430 h 5435455"/>
              <a:gd name="connsiteX103" fmla="*/ 914400 w 8011236"/>
              <a:gd name="connsiteY103" fmla="*/ 5407135 h 5435455"/>
              <a:gd name="connsiteX104" fmla="*/ 873457 w 8011236"/>
              <a:gd name="connsiteY104" fmla="*/ 5379839 h 5435455"/>
              <a:gd name="connsiteX105" fmla="*/ 832514 w 8011236"/>
              <a:gd name="connsiteY105" fmla="*/ 5366192 h 5435455"/>
              <a:gd name="connsiteX106" fmla="*/ 750627 w 8011236"/>
              <a:gd name="connsiteY106" fmla="*/ 5270657 h 5435455"/>
              <a:gd name="connsiteX107" fmla="*/ 709684 w 8011236"/>
              <a:gd name="connsiteY107" fmla="*/ 5243362 h 5435455"/>
              <a:gd name="connsiteX108" fmla="*/ 668741 w 8011236"/>
              <a:gd name="connsiteY108" fmla="*/ 5202418 h 5435455"/>
              <a:gd name="connsiteX109" fmla="*/ 600502 w 8011236"/>
              <a:gd name="connsiteY109" fmla="*/ 5120532 h 5435455"/>
              <a:gd name="connsiteX110" fmla="*/ 559559 w 8011236"/>
              <a:gd name="connsiteY110" fmla="*/ 5106884 h 5435455"/>
              <a:gd name="connsiteX111" fmla="*/ 436729 w 8011236"/>
              <a:gd name="connsiteY111" fmla="*/ 5038645 h 5435455"/>
              <a:gd name="connsiteX112" fmla="*/ 395786 w 8011236"/>
              <a:gd name="connsiteY112" fmla="*/ 5024998 h 5435455"/>
              <a:gd name="connsiteX113" fmla="*/ 354842 w 8011236"/>
              <a:gd name="connsiteY113" fmla="*/ 5011350 h 5435455"/>
              <a:gd name="connsiteX114" fmla="*/ 300251 w 8011236"/>
              <a:gd name="connsiteY114" fmla="*/ 4888520 h 5435455"/>
              <a:gd name="connsiteX115" fmla="*/ 81887 w 8011236"/>
              <a:gd name="connsiteY115" fmla="*/ 4124245 h 5435455"/>
              <a:gd name="connsiteX116" fmla="*/ 0 w 8011236"/>
              <a:gd name="connsiteY116" fmla="*/ 3428209 h 5435455"/>
              <a:gd name="connsiteX117" fmla="*/ 27296 w 8011236"/>
              <a:gd name="connsiteY117" fmla="*/ 1640353 h 5435455"/>
              <a:gd name="connsiteX118" fmla="*/ 40944 w 8011236"/>
              <a:gd name="connsiteY118" fmla="*/ 1572114 h 5435455"/>
              <a:gd name="connsiteX119" fmla="*/ 68239 w 8011236"/>
              <a:gd name="connsiteY119" fmla="*/ 1421989 h 5435455"/>
              <a:gd name="connsiteX120" fmla="*/ 81887 w 8011236"/>
              <a:gd name="connsiteY120" fmla="*/ 889726 h 5435455"/>
              <a:gd name="connsiteX121" fmla="*/ 95535 w 8011236"/>
              <a:gd name="connsiteY121" fmla="*/ 725953 h 5435455"/>
              <a:gd name="connsiteX122" fmla="*/ 122830 w 8011236"/>
              <a:gd name="connsiteY122" fmla="*/ 657714 h 5435455"/>
              <a:gd name="connsiteX123" fmla="*/ 163774 w 8011236"/>
              <a:gd name="connsiteY123" fmla="*/ 521236 h 5435455"/>
              <a:gd name="connsiteX124" fmla="*/ 191069 w 8011236"/>
              <a:gd name="connsiteY124" fmla="*/ 480293 h 5435455"/>
              <a:gd name="connsiteX125" fmla="*/ 218365 w 8011236"/>
              <a:gd name="connsiteY125" fmla="*/ 384759 h 5435455"/>
              <a:gd name="connsiteX126" fmla="*/ 245660 w 8011236"/>
              <a:gd name="connsiteY126" fmla="*/ 343815 h 5435455"/>
              <a:gd name="connsiteX127" fmla="*/ 259308 w 8011236"/>
              <a:gd name="connsiteY127" fmla="*/ 302872 h 5435455"/>
              <a:gd name="connsiteX128" fmla="*/ 382138 w 8011236"/>
              <a:gd name="connsiteY128" fmla="*/ 234633 h 5435455"/>
              <a:gd name="connsiteX129" fmla="*/ 423081 w 8011236"/>
              <a:gd name="connsiteY129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759356 w 8011236"/>
              <a:gd name="connsiteY21" fmla="*/ 180042 h 5435455"/>
              <a:gd name="connsiteX22" fmla="*/ 5786651 w 8011236"/>
              <a:gd name="connsiteY22" fmla="*/ 220986 h 5435455"/>
              <a:gd name="connsiteX23" fmla="*/ 5827594 w 8011236"/>
              <a:gd name="connsiteY23" fmla="*/ 357463 h 5435455"/>
              <a:gd name="connsiteX24" fmla="*/ 5813947 w 8011236"/>
              <a:gd name="connsiteY24" fmla="*/ 616771 h 5435455"/>
              <a:gd name="connsiteX25" fmla="*/ 5786651 w 8011236"/>
              <a:gd name="connsiteY25" fmla="*/ 657714 h 5435455"/>
              <a:gd name="connsiteX26" fmla="*/ 5773003 w 8011236"/>
              <a:gd name="connsiteY26" fmla="*/ 712305 h 5435455"/>
              <a:gd name="connsiteX27" fmla="*/ 5732060 w 8011236"/>
              <a:gd name="connsiteY27" fmla="*/ 794192 h 5435455"/>
              <a:gd name="connsiteX28" fmla="*/ 5718412 w 8011236"/>
              <a:gd name="connsiteY28" fmla="*/ 889726 h 5435455"/>
              <a:gd name="connsiteX29" fmla="*/ 5704765 w 8011236"/>
              <a:gd name="connsiteY29" fmla="*/ 930669 h 5435455"/>
              <a:gd name="connsiteX30" fmla="*/ 5691117 w 8011236"/>
              <a:gd name="connsiteY30" fmla="*/ 985260 h 5435455"/>
              <a:gd name="connsiteX31" fmla="*/ 5663821 w 8011236"/>
              <a:gd name="connsiteY31" fmla="*/ 1067147 h 5435455"/>
              <a:gd name="connsiteX32" fmla="*/ 5473887 w 8011236"/>
              <a:gd name="connsiteY32" fmla="*/ 1614005 h 5435455"/>
              <a:gd name="connsiteX33" fmla="*/ 5644108 w 8011236"/>
              <a:gd name="connsiteY33" fmla="*/ 2309756 h 5435455"/>
              <a:gd name="connsiteX34" fmla="*/ 5756797 w 8011236"/>
              <a:gd name="connsiteY34" fmla="*/ 2536366 h 5435455"/>
              <a:gd name="connsiteX35" fmla="*/ 5882186 w 8011236"/>
              <a:gd name="connsiteY35" fmla="*/ 2882299 h 5435455"/>
              <a:gd name="connsiteX36" fmla="*/ 5923129 w 8011236"/>
              <a:gd name="connsiteY36" fmla="*/ 2923242 h 5435455"/>
              <a:gd name="connsiteX37" fmla="*/ 5977720 w 8011236"/>
              <a:gd name="connsiteY37" fmla="*/ 2950538 h 5435455"/>
              <a:gd name="connsiteX38" fmla="*/ 6045959 w 8011236"/>
              <a:gd name="connsiteY38" fmla="*/ 3005129 h 5435455"/>
              <a:gd name="connsiteX39" fmla="*/ 6127845 w 8011236"/>
              <a:gd name="connsiteY39" fmla="*/ 3087015 h 5435455"/>
              <a:gd name="connsiteX40" fmla="*/ 6168789 w 8011236"/>
              <a:gd name="connsiteY40" fmla="*/ 3127959 h 5435455"/>
              <a:gd name="connsiteX41" fmla="*/ 6291618 w 8011236"/>
              <a:gd name="connsiteY41" fmla="*/ 3209845 h 5435455"/>
              <a:gd name="connsiteX42" fmla="*/ 6332562 w 8011236"/>
              <a:gd name="connsiteY42" fmla="*/ 3237141 h 5435455"/>
              <a:gd name="connsiteX43" fmla="*/ 6455392 w 8011236"/>
              <a:gd name="connsiteY43" fmla="*/ 3264436 h 5435455"/>
              <a:gd name="connsiteX44" fmla="*/ 6632812 w 8011236"/>
              <a:gd name="connsiteY44" fmla="*/ 3291732 h 5435455"/>
              <a:gd name="connsiteX45" fmla="*/ 6823881 w 8011236"/>
              <a:gd name="connsiteY45" fmla="*/ 3319027 h 5435455"/>
              <a:gd name="connsiteX46" fmla="*/ 7670042 w 8011236"/>
              <a:gd name="connsiteY46" fmla="*/ 3359971 h 5435455"/>
              <a:gd name="connsiteX47" fmla="*/ 7751929 w 8011236"/>
              <a:gd name="connsiteY47" fmla="*/ 3387266 h 5435455"/>
              <a:gd name="connsiteX48" fmla="*/ 7792872 w 8011236"/>
              <a:gd name="connsiteY48" fmla="*/ 3414562 h 5435455"/>
              <a:gd name="connsiteX49" fmla="*/ 7902054 w 8011236"/>
              <a:gd name="connsiteY49" fmla="*/ 3537392 h 5435455"/>
              <a:gd name="connsiteX50" fmla="*/ 7942997 w 8011236"/>
              <a:gd name="connsiteY50" fmla="*/ 3632926 h 5435455"/>
              <a:gd name="connsiteX51" fmla="*/ 7956645 w 8011236"/>
              <a:gd name="connsiteY51" fmla="*/ 3687517 h 5435455"/>
              <a:gd name="connsiteX52" fmla="*/ 7983941 w 8011236"/>
              <a:gd name="connsiteY52" fmla="*/ 3769404 h 5435455"/>
              <a:gd name="connsiteX53" fmla="*/ 7997589 w 8011236"/>
              <a:gd name="connsiteY53" fmla="*/ 3810347 h 5435455"/>
              <a:gd name="connsiteX54" fmla="*/ 8011236 w 8011236"/>
              <a:gd name="connsiteY54" fmla="*/ 3864938 h 5435455"/>
              <a:gd name="connsiteX55" fmla="*/ 7983941 w 8011236"/>
              <a:gd name="connsiteY55" fmla="*/ 4219780 h 5435455"/>
              <a:gd name="connsiteX56" fmla="*/ 7942997 w 8011236"/>
              <a:gd name="connsiteY56" fmla="*/ 4315314 h 5435455"/>
              <a:gd name="connsiteX57" fmla="*/ 7888406 w 8011236"/>
              <a:gd name="connsiteY57" fmla="*/ 4410848 h 5435455"/>
              <a:gd name="connsiteX58" fmla="*/ 7861111 w 8011236"/>
              <a:gd name="connsiteY58" fmla="*/ 4520030 h 5435455"/>
              <a:gd name="connsiteX59" fmla="*/ 7806520 w 8011236"/>
              <a:gd name="connsiteY59" fmla="*/ 4601917 h 5435455"/>
              <a:gd name="connsiteX60" fmla="*/ 7792872 w 8011236"/>
              <a:gd name="connsiteY60" fmla="*/ 4656508 h 5435455"/>
              <a:gd name="connsiteX61" fmla="*/ 7765577 w 8011236"/>
              <a:gd name="connsiteY61" fmla="*/ 4724747 h 5435455"/>
              <a:gd name="connsiteX62" fmla="*/ 7724633 w 8011236"/>
              <a:gd name="connsiteY62" fmla="*/ 5052293 h 5435455"/>
              <a:gd name="connsiteX63" fmla="*/ 7697338 w 8011236"/>
              <a:gd name="connsiteY63" fmla="*/ 5106884 h 5435455"/>
              <a:gd name="connsiteX64" fmla="*/ 7656394 w 8011236"/>
              <a:gd name="connsiteY64" fmla="*/ 5120532 h 5435455"/>
              <a:gd name="connsiteX65" fmla="*/ 7601803 w 8011236"/>
              <a:gd name="connsiteY65" fmla="*/ 5147827 h 5435455"/>
              <a:gd name="connsiteX66" fmla="*/ 7519917 w 8011236"/>
              <a:gd name="connsiteY66" fmla="*/ 5175123 h 5435455"/>
              <a:gd name="connsiteX67" fmla="*/ 7369792 w 8011236"/>
              <a:gd name="connsiteY67" fmla="*/ 5202418 h 5435455"/>
              <a:gd name="connsiteX68" fmla="*/ 6946711 w 8011236"/>
              <a:gd name="connsiteY68" fmla="*/ 5188771 h 5435455"/>
              <a:gd name="connsiteX69" fmla="*/ 6782938 w 8011236"/>
              <a:gd name="connsiteY69" fmla="*/ 5175123 h 5435455"/>
              <a:gd name="connsiteX70" fmla="*/ 6741994 w 8011236"/>
              <a:gd name="connsiteY70" fmla="*/ 5161475 h 5435455"/>
              <a:gd name="connsiteX71" fmla="*/ 6537278 w 8011236"/>
              <a:gd name="connsiteY71" fmla="*/ 5147827 h 5435455"/>
              <a:gd name="connsiteX72" fmla="*/ 5227093 w 8011236"/>
              <a:gd name="connsiteY72" fmla="*/ 5120532 h 5435455"/>
              <a:gd name="connsiteX73" fmla="*/ 5049672 w 8011236"/>
              <a:gd name="connsiteY73" fmla="*/ 5093236 h 5435455"/>
              <a:gd name="connsiteX74" fmla="*/ 4640239 w 8011236"/>
              <a:gd name="connsiteY74" fmla="*/ 5052293 h 5435455"/>
              <a:gd name="connsiteX75" fmla="*/ 4585648 w 8011236"/>
              <a:gd name="connsiteY75" fmla="*/ 5038645 h 5435455"/>
              <a:gd name="connsiteX76" fmla="*/ 4544705 w 8011236"/>
              <a:gd name="connsiteY76" fmla="*/ 5024998 h 5435455"/>
              <a:gd name="connsiteX77" fmla="*/ 4476466 w 8011236"/>
              <a:gd name="connsiteY77" fmla="*/ 5011350 h 5435455"/>
              <a:gd name="connsiteX78" fmla="*/ 4421875 w 8011236"/>
              <a:gd name="connsiteY78" fmla="*/ 4997702 h 5435455"/>
              <a:gd name="connsiteX79" fmla="*/ 4339989 w 8011236"/>
              <a:gd name="connsiteY79" fmla="*/ 4943111 h 5435455"/>
              <a:gd name="connsiteX80" fmla="*/ 4244454 w 8011236"/>
              <a:gd name="connsiteY80" fmla="*/ 4888520 h 5435455"/>
              <a:gd name="connsiteX81" fmla="*/ 4067033 w 8011236"/>
              <a:gd name="connsiteY81" fmla="*/ 4902168 h 5435455"/>
              <a:gd name="connsiteX82" fmla="*/ 4026090 w 8011236"/>
              <a:gd name="connsiteY82" fmla="*/ 4915815 h 5435455"/>
              <a:gd name="connsiteX83" fmla="*/ 3930556 w 8011236"/>
              <a:gd name="connsiteY83" fmla="*/ 4929463 h 5435455"/>
              <a:gd name="connsiteX84" fmla="*/ 3889612 w 8011236"/>
              <a:gd name="connsiteY84" fmla="*/ 4943111 h 5435455"/>
              <a:gd name="connsiteX85" fmla="*/ 3780430 w 8011236"/>
              <a:gd name="connsiteY85" fmla="*/ 4970406 h 5435455"/>
              <a:gd name="connsiteX86" fmla="*/ 3698544 w 8011236"/>
              <a:gd name="connsiteY86" fmla="*/ 4997702 h 5435455"/>
              <a:gd name="connsiteX87" fmla="*/ 3657600 w 8011236"/>
              <a:gd name="connsiteY87" fmla="*/ 5011350 h 5435455"/>
              <a:gd name="connsiteX88" fmla="*/ 3603009 w 8011236"/>
              <a:gd name="connsiteY88" fmla="*/ 5024998 h 5435455"/>
              <a:gd name="connsiteX89" fmla="*/ 3521123 w 8011236"/>
              <a:gd name="connsiteY89" fmla="*/ 5052293 h 5435455"/>
              <a:gd name="connsiteX90" fmla="*/ 3452884 w 8011236"/>
              <a:gd name="connsiteY90" fmla="*/ 5065941 h 5435455"/>
              <a:gd name="connsiteX91" fmla="*/ 3411941 w 8011236"/>
              <a:gd name="connsiteY91" fmla="*/ 5079589 h 5435455"/>
              <a:gd name="connsiteX92" fmla="*/ 3234520 w 8011236"/>
              <a:gd name="connsiteY92" fmla="*/ 5093236 h 5435455"/>
              <a:gd name="connsiteX93" fmla="*/ 3098042 w 8011236"/>
              <a:gd name="connsiteY93" fmla="*/ 5120532 h 5435455"/>
              <a:gd name="connsiteX94" fmla="*/ 3029803 w 8011236"/>
              <a:gd name="connsiteY94" fmla="*/ 5134180 h 5435455"/>
              <a:gd name="connsiteX95" fmla="*/ 2934269 w 8011236"/>
              <a:gd name="connsiteY95" fmla="*/ 5161475 h 5435455"/>
              <a:gd name="connsiteX96" fmla="*/ 2715905 w 8011236"/>
              <a:gd name="connsiteY96" fmla="*/ 5188771 h 5435455"/>
              <a:gd name="connsiteX97" fmla="*/ 2388359 w 8011236"/>
              <a:gd name="connsiteY97" fmla="*/ 5270657 h 5435455"/>
              <a:gd name="connsiteX98" fmla="*/ 2238233 w 8011236"/>
              <a:gd name="connsiteY98" fmla="*/ 5311601 h 5435455"/>
              <a:gd name="connsiteX99" fmla="*/ 1733266 w 8011236"/>
              <a:gd name="connsiteY99" fmla="*/ 5379839 h 5435455"/>
              <a:gd name="connsiteX100" fmla="*/ 1624084 w 8011236"/>
              <a:gd name="connsiteY100" fmla="*/ 5393487 h 5435455"/>
              <a:gd name="connsiteX101" fmla="*/ 1337481 w 8011236"/>
              <a:gd name="connsiteY101" fmla="*/ 5420783 h 5435455"/>
              <a:gd name="connsiteX102" fmla="*/ 1282890 w 8011236"/>
              <a:gd name="connsiteY102" fmla="*/ 5434430 h 5435455"/>
              <a:gd name="connsiteX103" fmla="*/ 914400 w 8011236"/>
              <a:gd name="connsiteY103" fmla="*/ 5407135 h 5435455"/>
              <a:gd name="connsiteX104" fmla="*/ 873457 w 8011236"/>
              <a:gd name="connsiteY104" fmla="*/ 5379839 h 5435455"/>
              <a:gd name="connsiteX105" fmla="*/ 832514 w 8011236"/>
              <a:gd name="connsiteY105" fmla="*/ 5366192 h 5435455"/>
              <a:gd name="connsiteX106" fmla="*/ 750627 w 8011236"/>
              <a:gd name="connsiteY106" fmla="*/ 5270657 h 5435455"/>
              <a:gd name="connsiteX107" fmla="*/ 709684 w 8011236"/>
              <a:gd name="connsiteY107" fmla="*/ 5243362 h 5435455"/>
              <a:gd name="connsiteX108" fmla="*/ 668741 w 8011236"/>
              <a:gd name="connsiteY108" fmla="*/ 5202418 h 5435455"/>
              <a:gd name="connsiteX109" fmla="*/ 600502 w 8011236"/>
              <a:gd name="connsiteY109" fmla="*/ 5120532 h 5435455"/>
              <a:gd name="connsiteX110" fmla="*/ 559559 w 8011236"/>
              <a:gd name="connsiteY110" fmla="*/ 5106884 h 5435455"/>
              <a:gd name="connsiteX111" fmla="*/ 436729 w 8011236"/>
              <a:gd name="connsiteY111" fmla="*/ 5038645 h 5435455"/>
              <a:gd name="connsiteX112" fmla="*/ 395786 w 8011236"/>
              <a:gd name="connsiteY112" fmla="*/ 5024998 h 5435455"/>
              <a:gd name="connsiteX113" fmla="*/ 354842 w 8011236"/>
              <a:gd name="connsiteY113" fmla="*/ 5011350 h 5435455"/>
              <a:gd name="connsiteX114" fmla="*/ 300251 w 8011236"/>
              <a:gd name="connsiteY114" fmla="*/ 4888520 h 5435455"/>
              <a:gd name="connsiteX115" fmla="*/ 81887 w 8011236"/>
              <a:gd name="connsiteY115" fmla="*/ 4124245 h 5435455"/>
              <a:gd name="connsiteX116" fmla="*/ 0 w 8011236"/>
              <a:gd name="connsiteY116" fmla="*/ 3428209 h 5435455"/>
              <a:gd name="connsiteX117" fmla="*/ 27296 w 8011236"/>
              <a:gd name="connsiteY117" fmla="*/ 1640353 h 5435455"/>
              <a:gd name="connsiteX118" fmla="*/ 40944 w 8011236"/>
              <a:gd name="connsiteY118" fmla="*/ 1572114 h 5435455"/>
              <a:gd name="connsiteX119" fmla="*/ 68239 w 8011236"/>
              <a:gd name="connsiteY119" fmla="*/ 1421989 h 5435455"/>
              <a:gd name="connsiteX120" fmla="*/ 81887 w 8011236"/>
              <a:gd name="connsiteY120" fmla="*/ 889726 h 5435455"/>
              <a:gd name="connsiteX121" fmla="*/ 95535 w 8011236"/>
              <a:gd name="connsiteY121" fmla="*/ 725953 h 5435455"/>
              <a:gd name="connsiteX122" fmla="*/ 122830 w 8011236"/>
              <a:gd name="connsiteY122" fmla="*/ 657714 h 5435455"/>
              <a:gd name="connsiteX123" fmla="*/ 163774 w 8011236"/>
              <a:gd name="connsiteY123" fmla="*/ 521236 h 5435455"/>
              <a:gd name="connsiteX124" fmla="*/ 191069 w 8011236"/>
              <a:gd name="connsiteY124" fmla="*/ 480293 h 5435455"/>
              <a:gd name="connsiteX125" fmla="*/ 218365 w 8011236"/>
              <a:gd name="connsiteY125" fmla="*/ 384759 h 5435455"/>
              <a:gd name="connsiteX126" fmla="*/ 245660 w 8011236"/>
              <a:gd name="connsiteY126" fmla="*/ 343815 h 5435455"/>
              <a:gd name="connsiteX127" fmla="*/ 259308 w 8011236"/>
              <a:gd name="connsiteY127" fmla="*/ 302872 h 5435455"/>
              <a:gd name="connsiteX128" fmla="*/ 382138 w 8011236"/>
              <a:gd name="connsiteY128" fmla="*/ 234633 h 5435455"/>
              <a:gd name="connsiteX129" fmla="*/ 423081 w 8011236"/>
              <a:gd name="connsiteY129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759356 w 8011236"/>
              <a:gd name="connsiteY21" fmla="*/ 180042 h 5435455"/>
              <a:gd name="connsiteX22" fmla="*/ 5786651 w 8011236"/>
              <a:gd name="connsiteY22" fmla="*/ 220986 h 5435455"/>
              <a:gd name="connsiteX23" fmla="*/ 5827594 w 8011236"/>
              <a:gd name="connsiteY23" fmla="*/ 357463 h 5435455"/>
              <a:gd name="connsiteX24" fmla="*/ 5813947 w 8011236"/>
              <a:gd name="connsiteY24" fmla="*/ 616771 h 5435455"/>
              <a:gd name="connsiteX25" fmla="*/ 5786651 w 8011236"/>
              <a:gd name="connsiteY25" fmla="*/ 657714 h 5435455"/>
              <a:gd name="connsiteX26" fmla="*/ 5732060 w 8011236"/>
              <a:gd name="connsiteY26" fmla="*/ 794192 h 5435455"/>
              <a:gd name="connsiteX27" fmla="*/ 5718412 w 8011236"/>
              <a:gd name="connsiteY27" fmla="*/ 889726 h 5435455"/>
              <a:gd name="connsiteX28" fmla="*/ 5704765 w 8011236"/>
              <a:gd name="connsiteY28" fmla="*/ 930669 h 5435455"/>
              <a:gd name="connsiteX29" fmla="*/ 5691117 w 8011236"/>
              <a:gd name="connsiteY29" fmla="*/ 985260 h 5435455"/>
              <a:gd name="connsiteX30" fmla="*/ 5663821 w 8011236"/>
              <a:gd name="connsiteY30" fmla="*/ 1067147 h 5435455"/>
              <a:gd name="connsiteX31" fmla="*/ 5473887 w 8011236"/>
              <a:gd name="connsiteY31" fmla="*/ 1614005 h 5435455"/>
              <a:gd name="connsiteX32" fmla="*/ 5644108 w 8011236"/>
              <a:gd name="connsiteY32" fmla="*/ 2309756 h 5435455"/>
              <a:gd name="connsiteX33" fmla="*/ 5756797 w 8011236"/>
              <a:gd name="connsiteY33" fmla="*/ 2536366 h 5435455"/>
              <a:gd name="connsiteX34" fmla="*/ 5882186 w 8011236"/>
              <a:gd name="connsiteY34" fmla="*/ 2882299 h 5435455"/>
              <a:gd name="connsiteX35" fmla="*/ 5923129 w 8011236"/>
              <a:gd name="connsiteY35" fmla="*/ 2923242 h 5435455"/>
              <a:gd name="connsiteX36" fmla="*/ 5977720 w 8011236"/>
              <a:gd name="connsiteY36" fmla="*/ 2950538 h 5435455"/>
              <a:gd name="connsiteX37" fmla="*/ 6045959 w 8011236"/>
              <a:gd name="connsiteY37" fmla="*/ 3005129 h 5435455"/>
              <a:gd name="connsiteX38" fmla="*/ 6127845 w 8011236"/>
              <a:gd name="connsiteY38" fmla="*/ 3087015 h 5435455"/>
              <a:gd name="connsiteX39" fmla="*/ 6168789 w 8011236"/>
              <a:gd name="connsiteY39" fmla="*/ 3127959 h 5435455"/>
              <a:gd name="connsiteX40" fmla="*/ 6291618 w 8011236"/>
              <a:gd name="connsiteY40" fmla="*/ 3209845 h 5435455"/>
              <a:gd name="connsiteX41" fmla="*/ 6332562 w 8011236"/>
              <a:gd name="connsiteY41" fmla="*/ 3237141 h 5435455"/>
              <a:gd name="connsiteX42" fmla="*/ 6455392 w 8011236"/>
              <a:gd name="connsiteY42" fmla="*/ 3264436 h 5435455"/>
              <a:gd name="connsiteX43" fmla="*/ 6632812 w 8011236"/>
              <a:gd name="connsiteY43" fmla="*/ 3291732 h 5435455"/>
              <a:gd name="connsiteX44" fmla="*/ 6823881 w 8011236"/>
              <a:gd name="connsiteY44" fmla="*/ 3319027 h 5435455"/>
              <a:gd name="connsiteX45" fmla="*/ 7670042 w 8011236"/>
              <a:gd name="connsiteY45" fmla="*/ 3359971 h 5435455"/>
              <a:gd name="connsiteX46" fmla="*/ 7751929 w 8011236"/>
              <a:gd name="connsiteY46" fmla="*/ 3387266 h 5435455"/>
              <a:gd name="connsiteX47" fmla="*/ 7792872 w 8011236"/>
              <a:gd name="connsiteY47" fmla="*/ 3414562 h 5435455"/>
              <a:gd name="connsiteX48" fmla="*/ 7902054 w 8011236"/>
              <a:gd name="connsiteY48" fmla="*/ 3537392 h 5435455"/>
              <a:gd name="connsiteX49" fmla="*/ 7942997 w 8011236"/>
              <a:gd name="connsiteY49" fmla="*/ 3632926 h 5435455"/>
              <a:gd name="connsiteX50" fmla="*/ 7956645 w 8011236"/>
              <a:gd name="connsiteY50" fmla="*/ 3687517 h 5435455"/>
              <a:gd name="connsiteX51" fmla="*/ 7983941 w 8011236"/>
              <a:gd name="connsiteY51" fmla="*/ 3769404 h 5435455"/>
              <a:gd name="connsiteX52" fmla="*/ 7997589 w 8011236"/>
              <a:gd name="connsiteY52" fmla="*/ 3810347 h 5435455"/>
              <a:gd name="connsiteX53" fmla="*/ 8011236 w 8011236"/>
              <a:gd name="connsiteY53" fmla="*/ 3864938 h 5435455"/>
              <a:gd name="connsiteX54" fmla="*/ 7983941 w 8011236"/>
              <a:gd name="connsiteY54" fmla="*/ 4219780 h 5435455"/>
              <a:gd name="connsiteX55" fmla="*/ 7942997 w 8011236"/>
              <a:gd name="connsiteY55" fmla="*/ 4315314 h 5435455"/>
              <a:gd name="connsiteX56" fmla="*/ 7888406 w 8011236"/>
              <a:gd name="connsiteY56" fmla="*/ 4410848 h 5435455"/>
              <a:gd name="connsiteX57" fmla="*/ 7861111 w 8011236"/>
              <a:gd name="connsiteY57" fmla="*/ 4520030 h 5435455"/>
              <a:gd name="connsiteX58" fmla="*/ 7806520 w 8011236"/>
              <a:gd name="connsiteY58" fmla="*/ 4601917 h 5435455"/>
              <a:gd name="connsiteX59" fmla="*/ 7792872 w 8011236"/>
              <a:gd name="connsiteY59" fmla="*/ 4656508 h 5435455"/>
              <a:gd name="connsiteX60" fmla="*/ 7765577 w 8011236"/>
              <a:gd name="connsiteY60" fmla="*/ 4724747 h 5435455"/>
              <a:gd name="connsiteX61" fmla="*/ 7724633 w 8011236"/>
              <a:gd name="connsiteY61" fmla="*/ 5052293 h 5435455"/>
              <a:gd name="connsiteX62" fmla="*/ 7697338 w 8011236"/>
              <a:gd name="connsiteY62" fmla="*/ 5106884 h 5435455"/>
              <a:gd name="connsiteX63" fmla="*/ 7656394 w 8011236"/>
              <a:gd name="connsiteY63" fmla="*/ 5120532 h 5435455"/>
              <a:gd name="connsiteX64" fmla="*/ 7601803 w 8011236"/>
              <a:gd name="connsiteY64" fmla="*/ 5147827 h 5435455"/>
              <a:gd name="connsiteX65" fmla="*/ 7519917 w 8011236"/>
              <a:gd name="connsiteY65" fmla="*/ 5175123 h 5435455"/>
              <a:gd name="connsiteX66" fmla="*/ 7369792 w 8011236"/>
              <a:gd name="connsiteY66" fmla="*/ 5202418 h 5435455"/>
              <a:gd name="connsiteX67" fmla="*/ 6946711 w 8011236"/>
              <a:gd name="connsiteY67" fmla="*/ 5188771 h 5435455"/>
              <a:gd name="connsiteX68" fmla="*/ 6782938 w 8011236"/>
              <a:gd name="connsiteY68" fmla="*/ 5175123 h 5435455"/>
              <a:gd name="connsiteX69" fmla="*/ 6741994 w 8011236"/>
              <a:gd name="connsiteY69" fmla="*/ 5161475 h 5435455"/>
              <a:gd name="connsiteX70" fmla="*/ 6537278 w 8011236"/>
              <a:gd name="connsiteY70" fmla="*/ 5147827 h 5435455"/>
              <a:gd name="connsiteX71" fmla="*/ 5227093 w 8011236"/>
              <a:gd name="connsiteY71" fmla="*/ 5120532 h 5435455"/>
              <a:gd name="connsiteX72" fmla="*/ 5049672 w 8011236"/>
              <a:gd name="connsiteY72" fmla="*/ 5093236 h 5435455"/>
              <a:gd name="connsiteX73" fmla="*/ 4640239 w 8011236"/>
              <a:gd name="connsiteY73" fmla="*/ 5052293 h 5435455"/>
              <a:gd name="connsiteX74" fmla="*/ 4585648 w 8011236"/>
              <a:gd name="connsiteY74" fmla="*/ 5038645 h 5435455"/>
              <a:gd name="connsiteX75" fmla="*/ 4544705 w 8011236"/>
              <a:gd name="connsiteY75" fmla="*/ 5024998 h 5435455"/>
              <a:gd name="connsiteX76" fmla="*/ 4476466 w 8011236"/>
              <a:gd name="connsiteY76" fmla="*/ 5011350 h 5435455"/>
              <a:gd name="connsiteX77" fmla="*/ 4421875 w 8011236"/>
              <a:gd name="connsiteY77" fmla="*/ 4997702 h 5435455"/>
              <a:gd name="connsiteX78" fmla="*/ 4339989 w 8011236"/>
              <a:gd name="connsiteY78" fmla="*/ 4943111 h 5435455"/>
              <a:gd name="connsiteX79" fmla="*/ 4244454 w 8011236"/>
              <a:gd name="connsiteY79" fmla="*/ 4888520 h 5435455"/>
              <a:gd name="connsiteX80" fmla="*/ 4067033 w 8011236"/>
              <a:gd name="connsiteY80" fmla="*/ 4902168 h 5435455"/>
              <a:gd name="connsiteX81" fmla="*/ 4026090 w 8011236"/>
              <a:gd name="connsiteY81" fmla="*/ 4915815 h 5435455"/>
              <a:gd name="connsiteX82" fmla="*/ 3930556 w 8011236"/>
              <a:gd name="connsiteY82" fmla="*/ 4929463 h 5435455"/>
              <a:gd name="connsiteX83" fmla="*/ 3889612 w 8011236"/>
              <a:gd name="connsiteY83" fmla="*/ 4943111 h 5435455"/>
              <a:gd name="connsiteX84" fmla="*/ 3780430 w 8011236"/>
              <a:gd name="connsiteY84" fmla="*/ 4970406 h 5435455"/>
              <a:gd name="connsiteX85" fmla="*/ 3698544 w 8011236"/>
              <a:gd name="connsiteY85" fmla="*/ 4997702 h 5435455"/>
              <a:gd name="connsiteX86" fmla="*/ 3657600 w 8011236"/>
              <a:gd name="connsiteY86" fmla="*/ 5011350 h 5435455"/>
              <a:gd name="connsiteX87" fmla="*/ 3603009 w 8011236"/>
              <a:gd name="connsiteY87" fmla="*/ 5024998 h 5435455"/>
              <a:gd name="connsiteX88" fmla="*/ 3521123 w 8011236"/>
              <a:gd name="connsiteY88" fmla="*/ 5052293 h 5435455"/>
              <a:gd name="connsiteX89" fmla="*/ 3452884 w 8011236"/>
              <a:gd name="connsiteY89" fmla="*/ 5065941 h 5435455"/>
              <a:gd name="connsiteX90" fmla="*/ 3411941 w 8011236"/>
              <a:gd name="connsiteY90" fmla="*/ 5079589 h 5435455"/>
              <a:gd name="connsiteX91" fmla="*/ 3234520 w 8011236"/>
              <a:gd name="connsiteY91" fmla="*/ 5093236 h 5435455"/>
              <a:gd name="connsiteX92" fmla="*/ 3098042 w 8011236"/>
              <a:gd name="connsiteY92" fmla="*/ 5120532 h 5435455"/>
              <a:gd name="connsiteX93" fmla="*/ 3029803 w 8011236"/>
              <a:gd name="connsiteY93" fmla="*/ 5134180 h 5435455"/>
              <a:gd name="connsiteX94" fmla="*/ 2934269 w 8011236"/>
              <a:gd name="connsiteY94" fmla="*/ 5161475 h 5435455"/>
              <a:gd name="connsiteX95" fmla="*/ 2715905 w 8011236"/>
              <a:gd name="connsiteY95" fmla="*/ 5188771 h 5435455"/>
              <a:gd name="connsiteX96" fmla="*/ 2388359 w 8011236"/>
              <a:gd name="connsiteY96" fmla="*/ 5270657 h 5435455"/>
              <a:gd name="connsiteX97" fmla="*/ 2238233 w 8011236"/>
              <a:gd name="connsiteY97" fmla="*/ 5311601 h 5435455"/>
              <a:gd name="connsiteX98" fmla="*/ 1733266 w 8011236"/>
              <a:gd name="connsiteY98" fmla="*/ 5379839 h 5435455"/>
              <a:gd name="connsiteX99" fmla="*/ 1624084 w 8011236"/>
              <a:gd name="connsiteY99" fmla="*/ 5393487 h 5435455"/>
              <a:gd name="connsiteX100" fmla="*/ 1337481 w 8011236"/>
              <a:gd name="connsiteY100" fmla="*/ 5420783 h 5435455"/>
              <a:gd name="connsiteX101" fmla="*/ 1282890 w 8011236"/>
              <a:gd name="connsiteY101" fmla="*/ 5434430 h 5435455"/>
              <a:gd name="connsiteX102" fmla="*/ 914400 w 8011236"/>
              <a:gd name="connsiteY102" fmla="*/ 5407135 h 5435455"/>
              <a:gd name="connsiteX103" fmla="*/ 873457 w 8011236"/>
              <a:gd name="connsiteY103" fmla="*/ 5379839 h 5435455"/>
              <a:gd name="connsiteX104" fmla="*/ 832514 w 8011236"/>
              <a:gd name="connsiteY104" fmla="*/ 5366192 h 5435455"/>
              <a:gd name="connsiteX105" fmla="*/ 750627 w 8011236"/>
              <a:gd name="connsiteY105" fmla="*/ 5270657 h 5435455"/>
              <a:gd name="connsiteX106" fmla="*/ 709684 w 8011236"/>
              <a:gd name="connsiteY106" fmla="*/ 5243362 h 5435455"/>
              <a:gd name="connsiteX107" fmla="*/ 668741 w 8011236"/>
              <a:gd name="connsiteY107" fmla="*/ 5202418 h 5435455"/>
              <a:gd name="connsiteX108" fmla="*/ 600502 w 8011236"/>
              <a:gd name="connsiteY108" fmla="*/ 5120532 h 5435455"/>
              <a:gd name="connsiteX109" fmla="*/ 559559 w 8011236"/>
              <a:gd name="connsiteY109" fmla="*/ 5106884 h 5435455"/>
              <a:gd name="connsiteX110" fmla="*/ 436729 w 8011236"/>
              <a:gd name="connsiteY110" fmla="*/ 5038645 h 5435455"/>
              <a:gd name="connsiteX111" fmla="*/ 395786 w 8011236"/>
              <a:gd name="connsiteY111" fmla="*/ 5024998 h 5435455"/>
              <a:gd name="connsiteX112" fmla="*/ 354842 w 8011236"/>
              <a:gd name="connsiteY112" fmla="*/ 5011350 h 5435455"/>
              <a:gd name="connsiteX113" fmla="*/ 300251 w 8011236"/>
              <a:gd name="connsiteY113" fmla="*/ 4888520 h 5435455"/>
              <a:gd name="connsiteX114" fmla="*/ 81887 w 8011236"/>
              <a:gd name="connsiteY114" fmla="*/ 4124245 h 5435455"/>
              <a:gd name="connsiteX115" fmla="*/ 0 w 8011236"/>
              <a:gd name="connsiteY115" fmla="*/ 3428209 h 5435455"/>
              <a:gd name="connsiteX116" fmla="*/ 27296 w 8011236"/>
              <a:gd name="connsiteY116" fmla="*/ 1640353 h 5435455"/>
              <a:gd name="connsiteX117" fmla="*/ 40944 w 8011236"/>
              <a:gd name="connsiteY117" fmla="*/ 1572114 h 5435455"/>
              <a:gd name="connsiteX118" fmla="*/ 68239 w 8011236"/>
              <a:gd name="connsiteY118" fmla="*/ 1421989 h 5435455"/>
              <a:gd name="connsiteX119" fmla="*/ 81887 w 8011236"/>
              <a:gd name="connsiteY119" fmla="*/ 889726 h 5435455"/>
              <a:gd name="connsiteX120" fmla="*/ 95535 w 8011236"/>
              <a:gd name="connsiteY120" fmla="*/ 725953 h 5435455"/>
              <a:gd name="connsiteX121" fmla="*/ 122830 w 8011236"/>
              <a:gd name="connsiteY121" fmla="*/ 657714 h 5435455"/>
              <a:gd name="connsiteX122" fmla="*/ 163774 w 8011236"/>
              <a:gd name="connsiteY122" fmla="*/ 521236 h 5435455"/>
              <a:gd name="connsiteX123" fmla="*/ 191069 w 8011236"/>
              <a:gd name="connsiteY123" fmla="*/ 480293 h 5435455"/>
              <a:gd name="connsiteX124" fmla="*/ 218365 w 8011236"/>
              <a:gd name="connsiteY124" fmla="*/ 384759 h 5435455"/>
              <a:gd name="connsiteX125" fmla="*/ 245660 w 8011236"/>
              <a:gd name="connsiteY125" fmla="*/ 343815 h 5435455"/>
              <a:gd name="connsiteX126" fmla="*/ 259308 w 8011236"/>
              <a:gd name="connsiteY126" fmla="*/ 302872 h 5435455"/>
              <a:gd name="connsiteX127" fmla="*/ 382138 w 8011236"/>
              <a:gd name="connsiteY127" fmla="*/ 234633 h 5435455"/>
              <a:gd name="connsiteX128" fmla="*/ 423081 w 8011236"/>
              <a:gd name="connsiteY128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759356 w 8011236"/>
              <a:gd name="connsiteY21" fmla="*/ 180042 h 5435455"/>
              <a:gd name="connsiteX22" fmla="*/ 5786651 w 8011236"/>
              <a:gd name="connsiteY22" fmla="*/ 220986 h 5435455"/>
              <a:gd name="connsiteX23" fmla="*/ 5827594 w 8011236"/>
              <a:gd name="connsiteY23" fmla="*/ 357463 h 5435455"/>
              <a:gd name="connsiteX24" fmla="*/ 5813947 w 8011236"/>
              <a:gd name="connsiteY24" fmla="*/ 616771 h 5435455"/>
              <a:gd name="connsiteX25" fmla="*/ 5732060 w 8011236"/>
              <a:gd name="connsiteY25" fmla="*/ 794192 h 5435455"/>
              <a:gd name="connsiteX26" fmla="*/ 5718412 w 8011236"/>
              <a:gd name="connsiteY26" fmla="*/ 889726 h 5435455"/>
              <a:gd name="connsiteX27" fmla="*/ 5704765 w 8011236"/>
              <a:gd name="connsiteY27" fmla="*/ 930669 h 5435455"/>
              <a:gd name="connsiteX28" fmla="*/ 5691117 w 8011236"/>
              <a:gd name="connsiteY28" fmla="*/ 985260 h 5435455"/>
              <a:gd name="connsiteX29" fmla="*/ 5663821 w 8011236"/>
              <a:gd name="connsiteY29" fmla="*/ 1067147 h 5435455"/>
              <a:gd name="connsiteX30" fmla="*/ 5473887 w 8011236"/>
              <a:gd name="connsiteY30" fmla="*/ 1614005 h 5435455"/>
              <a:gd name="connsiteX31" fmla="*/ 5644108 w 8011236"/>
              <a:gd name="connsiteY31" fmla="*/ 2309756 h 5435455"/>
              <a:gd name="connsiteX32" fmla="*/ 5756797 w 8011236"/>
              <a:gd name="connsiteY32" fmla="*/ 2536366 h 5435455"/>
              <a:gd name="connsiteX33" fmla="*/ 5882186 w 8011236"/>
              <a:gd name="connsiteY33" fmla="*/ 2882299 h 5435455"/>
              <a:gd name="connsiteX34" fmla="*/ 5923129 w 8011236"/>
              <a:gd name="connsiteY34" fmla="*/ 2923242 h 5435455"/>
              <a:gd name="connsiteX35" fmla="*/ 5977720 w 8011236"/>
              <a:gd name="connsiteY35" fmla="*/ 2950538 h 5435455"/>
              <a:gd name="connsiteX36" fmla="*/ 6045959 w 8011236"/>
              <a:gd name="connsiteY36" fmla="*/ 3005129 h 5435455"/>
              <a:gd name="connsiteX37" fmla="*/ 6127845 w 8011236"/>
              <a:gd name="connsiteY37" fmla="*/ 3087015 h 5435455"/>
              <a:gd name="connsiteX38" fmla="*/ 6168789 w 8011236"/>
              <a:gd name="connsiteY38" fmla="*/ 3127959 h 5435455"/>
              <a:gd name="connsiteX39" fmla="*/ 6291618 w 8011236"/>
              <a:gd name="connsiteY39" fmla="*/ 3209845 h 5435455"/>
              <a:gd name="connsiteX40" fmla="*/ 6332562 w 8011236"/>
              <a:gd name="connsiteY40" fmla="*/ 3237141 h 5435455"/>
              <a:gd name="connsiteX41" fmla="*/ 6455392 w 8011236"/>
              <a:gd name="connsiteY41" fmla="*/ 3264436 h 5435455"/>
              <a:gd name="connsiteX42" fmla="*/ 6632812 w 8011236"/>
              <a:gd name="connsiteY42" fmla="*/ 3291732 h 5435455"/>
              <a:gd name="connsiteX43" fmla="*/ 6823881 w 8011236"/>
              <a:gd name="connsiteY43" fmla="*/ 3319027 h 5435455"/>
              <a:gd name="connsiteX44" fmla="*/ 7670042 w 8011236"/>
              <a:gd name="connsiteY44" fmla="*/ 3359971 h 5435455"/>
              <a:gd name="connsiteX45" fmla="*/ 7751929 w 8011236"/>
              <a:gd name="connsiteY45" fmla="*/ 3387266 h 5435455"/>
              <a:gd name="connsiteX46" fmla="*/ 7792872 w 8011236"/>
              <a:gd name="connsiteY46" fmla="*/ 3414562 h 5435455"/>
              <a:gd name="connsiteX47" fmla="*/ 7902054 w 8011236"/>
              <a:gd name="connsiteY47" fmla="*/ 3537392 h 5435455"/>
              <a:gd name="connsiteX48" fmla="*/ 7942997 w 8011236"/>
              <a:gd name="connsiteY48" fmla="*/ 3632926 h 5435455"/>
              <a:gd name="connsiteX49" fmla="*/ 7956645 w 8011236"/>
              <a:gd name="connsiteY49" fmla="*/ 3687517 h 5435455"/>
              <a:gd name="connsiteX50" fmla="*/ 7983941 w 8011236"/>
              <a:gd name="connsiteY50" fmla="*/ 3769404 h 5435455"/>
              <a:gd name="connsiteX51" fmla="*/ 7997589 w 8011236"/>
              <a:gd name="connsiteY51" fmla="*/ 3810347 h 5435455"/>
              <a:gd name="connsiteX52" fmla="*/ 8011236 w 8011236"/>
              <a:gd name="connsiteY52" fmla="*/ 3864938 h 5435455"/>
              <a:gd name="connsiteX53" fmla="*/ 7983941 w 8011236"/>
              <a:gd name="connsiteY53" fmla="*/ 4219780 h 5435455"/>
              <a:gd name="connsiteX54" fmla="*/ 7942997 w 8011236"/>
              <a:gd name="connsiteY54" fmla="*/ 4315314 h 5435455"/>
              <a:gd name="connsiteX55" fmla="*/ 7888406 w 8011236"/>
              <a:gd name="connsiteY55" fmla="*/ 4410848 h 5435455"/>
              <a:gd name="connsiteX56" fmla="*/ 7861111 w 8011236"/>
              <a:gd name="connsiteY56" fmla="*/ 4520030 h 5435455"/>
              <a:gd name="connsiteX57" fmla="*/ 7806520 w 8011236"/>
              <a:gd name="connsiteY57" fmla="*/ 4601917 h 5435455"/>
              <a:gd name="connsiteX58" fmla="*/ 7792872 w 8011236"/>
              <a:gd name="connsiteY58" fmla="*/ 4656508 h 5435455"/>
              <a:gd name="connsiteX59" fmla="*/ 7765577 w 8011236"/>
              <a:gd name="connsiteY59" fmla="*/ 4724747 h 5435455"/>
              <a:gd name="connsiteX60" fmla="*/ 7724633 w 8011236"/>
              <a:gd name="connsiteY60" fmla="*/ 5052293 h 5435455"/>
              <a:gd name="connsiteX61" fmla="*/ 7697338 w 8011236"/>
              <a:gd name="connsiteY61" fmla="*/ 5106884 h 5435455"/>
              <a:gd name="connsiteX62" fmla="*/ 7656394 w 8011236"/>
              <a:gd name="connsiteY62" fmla="*/ 5120532 h 5435455"/>
              <a:gd name="connsiteX63" fmla="*/ 7601803 w 8011236"/>
              <a:gd name="connsiteY63" fmla="*/ 5147827 h 5435455"/>
              <a:gd name="connsiteX64" fmla="*/ 7519917 w 8011236"/>
              <a:gd name="connsiteY64" fmla="*/ 5175123 h 5435455"/>
              <a:gd name="connsiteX65" fmla="*/ 7369792 w 8011236"/>
              <a:gd name="connsiteY65" fmla="*/ 5202418 h 5435455"/>
              <a:gd name="connsiteX66" fmla="*/ 6946711 w 8011236"/>
              <a:gd name="connsiteY66" fmla="*/ 5188771 h 5435455"/>
              <a:gd name="connsiteX67" fmla="*/ 6782938 w 8011236"/>
              <a:gd name="connsiteY67" fmla="*/ 5175123 h 5435455"/>
              <a:gd name="connsiteX68" fmla="*/ 6741994 w 8011236"/>
              <a:gd name="connsiteY68" fmla="*/ 5161475 h 5435455"/>
              <a:gd name="connsiteX69" fmla="*/ 6537278 w 8011236"/>
              <a:gd name="connsiteY69" fmla="*/ 5147827 h 5435455"/>
              <a:gd name="connsiteX70" fmla="*/ 5227093 w 8011236"/>
              <a:gd name="connsiteY70" fmla="*/ 5120532 h 5435455"/>
              <a:gd name="connsiteX71" fmla="*/ 5049672 w 8011236"/>
              <a:gd name="connsiteY71" fmla="*/ 5093236 h 5435455"/>
              <a:gd name="connsiteX72" fmla="*/ 4640239 w 8011236"/>
              <a:gd name="connsiteY72" fmla="*/ 5052293 h 5435455"/>
              <a:gd name="connsiteX73" fmla="*/ 4585648 w 8011236"/>
              <a:gd name="connsiteY73" fmla="*/ 5038645 h 5435455"/>
              <a:gd name="connsiteX74" fmla="*/ 4544705 w 8011236"/>
              <a:gd name="connsiteY74" fmla="*/ 5024998 h 5435455"/>
              <a:gd name="connsiteX75" fmla="*/ 4476466 w 8011236"/>
              <a:gd name="connsiteY75" fmla="*/ 5011350 h 5435455"/>
              <a:gd name="connsiteX76" fmla="*/ 4421875 w 8011236"/>
              <a:gd name="connsiteY76" fmla="*/ 4997702 h 5435455"/>
              <a:gd name="connsiteX77" fmla="*/ 4339989 w 8011236"/>
              <a:gd name="connsiteY77" fmla="*/ 4943111 h 5435455"/>
              <a:gd name="connsiteX78" fmla="*/ 4244454 w 8011236"/>
              <a:gd name="connsiteY78" fmla="*/ 4888520 h 5435455"/>
              <a:gd name="connsiteX79" fmla="*/ 4067033 w 8011236"/>
              <a:gd name="connsiteY79" fmla="*/ 4902168 h 5435455"/>
              <a:gd name="connsiteX80" fmla="*/ 4026090 w 8011236"/>
              <a:gd name="connsiteY80" fmla="*/ 4915815 h 5435455"/>
              <a:gd name="connsiteX81" fmla="*/ 3930556 w 8011236"/>
              <a:gd name="connsiteY81" fmla="*/ 4929463 h 5435455"/>
              <a:gd name="connsiteX82" fmla="*/ 3889612 w 8011236"/>
              <a:gd name="connsiteY82" fmla="*/ 4943111 h 5435455"/>
              <a:gd name="connsiteX83" fmla="*/ 3780430 w 8011236"/>
              <a:gd name="connsiteY83" fmla="*/ 4970406 h 5435455"/>
              <a:gd name="connsiteX84" fmla="*/ 3698544 w 8011236"/>
              <a:gd name="connsiteY84" fmla="*/ 4997702 h 5435455"/>
              <a:gd name="connsiteX85" fmla="*/ 3657600 w 8011236"/>
              <a:gd name="connsiteY85" fmla="*/ 5011350 h 5435455"/>
              <a:gd name="connsiteX86" fmla="*/ 3603009 w 8011236"/>
              <a:gd name="connsiteY86" fmla="*/ 5024998 h 5435455"/>
              <a:gd name="connsiteX87" fmla="*/ 3521123 w 8011236"/>
              <a:gd name="connsiteY87" fmla="*/ 5052293 h 5435455"/>
              <a:gd name="connsiteX88" fmla="*/ 3452884 w 8011236"/>
              <a:gd name="connsiteY88" fmla="*/ 5065941 h 5435455"/>
              <a:gd name="connsiteX89" fmla="*/ 3411941 w 8011236"/>
              <a:gd name="connsiteY89" fmla="*/ 5079589 h 5435455"/>
              <a:gd name="connsiteX90" fmla="*/ 3234520 w 8011236"/>
              <a:gd name="connsiteY90" fmla="*/ 5093236 h 5435455"/>
              <a:gd name="connsiteX91" fmla="*/ 3098042 w 8011236"/>
              <a:gd name="connsiteY91" fmla="*/ 5120532 h 5435455"/>
              <a:gd name="connsiteX92" fmla="*/ 3029803 w 8011236"/>
              <a:gd name="connsiteY92" fmla="*/ 5134180 h 5435455"/>
              <a:gd name="connsiteX93" fmla="*/ 2934269 w 8011236"/>
              <a:gd name="connsiteY93" fmla="*/ 5161475 h 5435455"/>
              <a:gd name="connsiteX94" fmla="*/ 2715905 w 8011236"/>
              <a:gd name="connsiteY94" fmla="*/ 5188771 h 5435455"/>
              <a:gd name="connsiteX95" fmla="*/ 2388359 w 8011236"/>
              <a:gd name="connsiteY95" fmla="*/ 5270657 h 5435455"/>
              <a:gd name="connsiteX96" fmla="*/ 2238233 w 8011236"/>
              <a:gd name="connsiteY96" fmla="*/ 5311601 h 5435455"/>
              <a:gd name="connsiteX97" fmla="*/ 1733266 w 8011236"/>
              <a:gd name="connsiteY97" fmla="*/ 5379839 h 5435455"/>
              <a:gd name="connsiteX98" fmla="*/ 1624084 w 8011236"/>
              <a:gd name="connsiteY98" fmla="*/ 5393487 h 5435455"/>
              <a:gd name="connsiteX99" fmla="*/ 1337481 w 8011236"/>
              <a:gd name="connsiteY99" fmla="*/ 5420783 h 5435455"/>
              <a:gd name="connsiteX100" fmla="*/ 1282890 w 8011236"/>
              <a:gd name="connsiteY100" fmla="*/ 5434430 h 5435455"/>
              <a:gd name="connsiteX101" fmla="*/ 914400 w 8011236"/>
              <a:gd name="connsiteY101" fmla="*/ 5407135 h 5435455"/>
              <a:gd name="connsiteX102" fmla="*/ 873457 w 8011236"/>
              <a:gd name="connsiteY102" fmla="*/ 5379839 h 5435455"/>
              <a:gd name="connsiteX103" fmla="*/ 832514 w 8011236"/>
              <a:gd name="connsiteY103" fmla="*/ 5366192 h 5435455"/>
              <a:gd name="connsiteX104" fmla="*/ 750627 w 8011236"/>
              <a:gd name="connsiteY104" fmla="*/ 5270657 h 5435455"/>
              <a:gd name="connsiteX105" fmla="*/ 709684 w 8011236"/>
              <a:gd name="connsiteY105" fmla="*/ 5243362 h 5435455"/>
              <a:gd name="connsiteX106" fmla="*/ 668741 w 8011236"/>
              <a:gd name="connsiteY106" fmla="*/ 5202418 h 5435455"/>
              <a:gd name="connsiteX107" fmla="*/ 600502 w 8011236"/>
              <a:gd name="connsiteY107" fmla="*/ 5120532 h 5435455"/>
              <a:gd name="connsiteX108" fmla="*/ 559559 w 8011236"/>
              <a:gd name="connsiteY108" fmla="*/ 5106884 h 5435455"/>
              <a:gd name="connsiteX109" fmla="*/ 436729 w 8011236"/>
              <a:gd name="connsiteY109" fmla="*/ 5038645 h 5435455"/>
              <a:gd name="connsiteX110" fmla="*/ 395786 w 8011236"/>
              <a:gd name="connsiteY110" fmla="*/ 5024998 h 5435455"/>
              <a:gd name="connsiteX111" fmla="*/ 354842 w 8011236"/>
              <a:gd name="connsiteY111" fmla="*/ 5011350 h 5435455"/>
              <a:gd name="connsiteX112" fmla="*/ 300251 w 8011236"/>
              <a:gd name="connsiteY112" fmla="*/ 4888520 h 5435455"/>
              <a:gd name="connsiteX113" fmla="*/ 81887 w 8011236"/>
              <a:gd name="connsiteY113" fmla="*/ 4124245 h 5435455"/>
              <a:gd name="connsiteX114" fmla="*/ 0 w 8011236"/>
              <a:gd name="connsiteY114" fmla="*/ 3428209 h 5435455"/>
              <a:gd name="connsiteX115" fmla="*/ 27296 w 8011236"/>
              <a:gd name="connsiteY115" fmla="*/ 1640353 h 5435455"/>
              <a:gd name="connsiteX116" fmla="*/ 40944 w 8011236"/>
              <a:gd name="connsiteY116" fmla="*/ 1572114 h 5435455"/>
              <a:gd name="connsiteX117" fmla="*/ 68239 w 8011236"/>
              <a:gd name="connsiteY117" fmla="*/ 1421989 h 5435455"/>
              <a:gd name="connsiteX118" fmla="*/ 81887 w 8011236"/>
              <a:gd name="connsiteY118" fmla="*/ 889726 h 5435455"/>
              <a:gd name="connsiteX119" fmla="*/ 95535 w 8011236"/>
              <a:gd name="connsiteY119" fmla="*/ 725953 h 5435455"/>
              <a:gd name="connsiteX120" fmla="*/ 122830 w 8011236"/>
              <a:gd name="connsiteY120" fmla="*/ 657714 h 5435455"/>
              <a:gd name="connsiteX121" fmla="*/ 163774 w 8011236"/>
              <a:gd name="connsiteY121" fmla="*/ 521236 h 5435455"/>
              <a:gd name="connsiteX122" fmla="*/ 191069 w 8011236"/>
              <a:gd name="connsiteY122" fmla="*/ 480293 h 5435455"/>
              <a:gd name="connsiteX123" fmla="*/ 218365 w 8011236"/>
              <a:gd name="connsiteY123" fmla="*/ 384759 h 5435455"/>
              <a:gd name="connsiteX124" fmla="*/ 245660 w 8011236"/>
              <a:gd name="connsiteY124" fmla="*/ 343815 h 5435455"/>
              <a:gd name="connsiteX125" fmla="*/ 259308 w 8011236"/>
              <a:gd name="connsiteY125" fmla="*/ 302872 h 5435455"/>
              <a:gd name="connsiteX126" fmla="*/ 382138 w 8011236"/>
              <a:gd name="connsiteY126" fmla="*/ 234633 h 5435455"/>
              <a:gd name="connsiteX127" fmla="*/ 423081 w 8011236"/>
              <a:gd name="connsiteY127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759356 w 8011236"/>
              <a:gd name="connsiteY21" fmla="*/ 180042 h 5435455"/>
              <a:gd name="connsiteX22" fmla="*/ 5786651 w 8011236"/>
              <a:gd name="connsiteY22" fmla="*/ 220986 h 5435455"/>
              <a:gd name="connsiteX23" fmla="*/ 5827594 w 8011236"/>
              <a:gd name="connsiteY23" fmla="*/ 357463 h 5435455"/>
              <a:gd name="connsiteX24" fmla="*/ 5813947 w 8011236"/>
              <a:gd name="connsiteY24" fmla="*/ 616771 h 5435455"/>
              <a:gd name="connsiteX25" fmla="*/ 5713010 w 8011236"/>
              <a:gd name="connsiteY25" fmla="*/ 794192 h 5435455"/>
              <a:gd name="connsiteX26" fmla="*/ 5718412 w 8011236"/>
              <a:gd name="connsiteY26" fmla="*/ 889726 h 5435455"/>
              <a:gd name="connsiteX27" fmla="*/ 5704765 w 8011236"/>
              <a:gd name="connsiteY27" fmla="*/ 930669 h 5435455"/>
              <a:gd name="connsiteX28" fmla="*/ 5691117 w 8011236"/>
              <a:gd name="connsiteY28" fmla="*/ 985260 h 5435455"/>
              <a:gd name="connsiteX29" fmla="*/ 5663821 w 8011236"/>
              <a:gd name="connsiteY29" fmla="*/ 1067147 h 5435455"/>
              <a:gd name="connsiteX30" fmla="*/ 5473887 w 8011236"/>
              <a:gd name="connsiteY30" fmla="*/ 1614005 h 5435455"/>
              <a:gd name="connsiteX31" fmla="*/ 5644108 w 8011236"/>
              <a:gd name="connsiteY31" fmla="*/ 2309756 h 5435455"/>
              <a:gd name="connsiteX32" fmla="*/ 5756797 w 8011236"/>
              <a:gd name="connsiteY32" fmla="*/ 2536366 h 5435455"/>
              <a:gd name="connsiteX33" fmla="*/ 5882186 w 8011236"/>
              <a:gd name="connsiteY33" fmla="*/ 2882299 h 5435455"/>
              <a:gd name="connsiteX34" fmla="*/ 5923129 w 8011236"/>
              <a:gd name="connsiteY34" fmla="*/ 2923242 h 5435455"/>
              <a:gd name="connsiteX35" fmla="*/ 5977720 w 8011236"/>
              <a:gd name="connsiteY35" fmla="*/ 2950538 h 5435455"/>
              <a:gd name="connsiteX36" fmla="*/ 6045959 w 8011236"/>
              <a:gd name="connsiteY36" fmla="*/ 3005129 h 5435455"/>
              <a:gd name="connsiteX37" fmla="*/ 6127845 w 8011236"/>
              <a:gd name="connsiteY37" fmla="*/ 3087015 h 5435455"/>
              <a:gd name="connsiteX38" fmla="*/ 6168789 w 8011236"/>
              <a:gd name="connsiteY38" fmla="*/ 3127959 h 5435455"/>
              <a:gd name="connsiteX39" fmla="*/ 6291618 w 8011236"/>
              <a:gd name="connsiteY39" fmla="*/ 3209845 h 5435455"/>
              <a:gd name="connsiteX40" fmla="*/ 6332562 w 8011236"/>
              <a:gd name="connsiteY40" fmla="*/ 3237141 h 5435455"/>
              <a:gd name="connsiteX41" fmla="*/ 6455392 w 8011236"/>
              <a:gd name="connsiteY41" fmla="*/ 3264436 h 5435455"/>
              <a:gd name="connsiteX42" fmla="*/ 6632812 w 8011236"/>
              <a:gd name="connsiteY42" fmla="*/ 3291732 h 5435455"/>
              <a:gd name="connsiteX43" fmla="*/ 6823881 w 8011236"/>
              <a:gd name="connsiteY43" fmla="*/ 3319027 h 5435455"/>
              <a:gd name="connsiteX44" fmla="*/ 7670042 w 8011236"/>
              <a:gd name="connsiteY44" fmla="*/ 3359971 h 5435455"/>
              <a:gd name="connsiteX45" fmla="*/ 7751929 w 8011236"/>
              <a:gd name="connsiteY45" fmla="*/ 3387266 h 5435455"/>
              <a:gd name="connsiteX46" fmla="*/ 7792872 w 8011236"/>
              <a:gd name="connsiteY46" fmla="*/ 3414562 h 5435455"/>
              <a:gd name="connsiteX47" fmla="*/ 7902054 w 8011236"/>
              <a:gd name="connsiteY47" fmla="*/ 3537392 h 5435455"/>
              <a:gd name="connsiteX48" fmla="*/ 7942997 w 8011236"/>
              <a:gd name="connsiteY48" fmla="*/ 3632926 h 5435455"/>
              <a:gd name="connsiteX49" fmla="*/ 7956645 w 8011236"/>
              <a:gd name="connsiteY49" fmla="*/ 3687517 h 5435455"/>
              <a:gd name="connsiteX50" fmla="*/ 7983941 w 8011236"/>
              <a:gd name="connsiteY50" fmla="*/ 3769404 h 5435455"/>
              <a:gd name="connsiteX51" fmla="*/ 7997589 w 8011236"/>
              <a:gd name="connsiteY51" fmla="*/ 3810347 h 5435455"/>
              <a:gd name="connsiteX52" fmla="*/ 8011236 w 8011236"/>
              <a:gd name="connsiteY52" fmla="*/ 3864938 h 5435455"/>
              <a:gd name="connsiteX53" fmla="*/ 7983941 w 8011236"/>
              <a:gd name="connsiteY53" fmla="*/ 4219780 h 5435455"/>
              <a:gd name="connsiteX54" fmla="*/ 7942997 w 8011236"/>
              <a:gd name="connsiteY54" fmla="*/ 4315314 h 5435455"/>
              <a:gd name="connsiteX55" fmla="*/ 7888406 w 8011236"/>
              <a:gd name="connsiteY55" fmla="*/ 4410848 h 5435455"/>
              <a:gd name="connsiteX56" fmla="*/ 7861111 w 8011236"/>
              <a:gd name="connsiteY56" fmla="*/ 4520030 h 5435455"/>
              <a:gd name="connsiteX57" fmla="*/ 7806520 w 8011236"/>
              <a:gd name="connsiteY57" fmla="*/ 4601917 h 5435455"/>
              <a:gd name="connsiteX58" fmla="*/ 7792872 w 8011236"/>
              <a:gd name="connsiteY58" fmla="*/ 4656508 h 5435455"/>
              <a:gd name="connsiteX59" fmla="*/ 7765577 w 8011236"/>
              <a:gd name="connsiteY59" fmla="*/ 4724747 h 5435455"/>
              <a:gd name="connsiteX60" fmla="*/ 7724633 w 8011236"/>
              <a:gd name="connsiteY60" fmla="*/ 5052293 h 5435455"/>
              <a:gd name="connsiteX61" fmla="*/ 7697338 w 8011236"/>
              <a:gd name="connsiteY61" fmla="*/ 5106884 h 5435455"/>
              <a:gd name="connsiteX62" fmla="*/ 7656394 w 8011236"/>
              <a:gd name="connsiteY62" fmla="*/ 5120532 h 5435455"/>
              <a:gd name="connsiteX63" fmla="*/ 7601803 w 8011236"/>
              <a:gd name="connsiteY63" fmla="*/ 5147827 h 5435455"/>
              <a:gd name="connsiteX64" fmla="*/ 7519917 w 8011236"/>
              <a:gd name="connsiteY64" fmla="*/ 5175123 h 5435455"/>
              <a:gd name="connsiteX65" fmla="*/ 7369792 w 8011236"/>
              <a:gd name="connsiteY65" fmla="*/ 5202418 h 5435455"/>
              <a:gd name="connsiteX66" fmla="*/ 6946711 w 8011236"/>
              <a:gd name="connsiteY66" fmla="*/ 5188771 h 5435455"/>
              <a:gd name="connsiteX67" fmla="*/ 6782938 w 8011236"/>
              <a:gd name="connsiteY67" fmla="*/ 5175123 h 5435455"/>
              <a:gd name="connsiteX68" fmla="*/ 6741994 w 8011236"/>
              <a:gd name="connsiteY68" fmla="*/ 5161475 h 5435455"/>
              <a:gd name="connsiteX69" fmla="*/ 6537278 w 8011236"/>
              <a:gd name="connsiteY69" fmla="*/ 5147827 h 5435455"/>
              <a:gd name="connsiteX70" fmla="*/ 5227093 w 8011236"/>
              <a:gd name="connsiteY70" fmla="*/ 5120532 h 5435455"/>
              <a:gd name="connsiteX71" fmla="*/ 5049672 w 8011236"/>
              <a:gd name="connsiteY71" fmla="*/ 5093236 h 5435455"/>
              <a:gd name="connsiteX72" fmla="*/ 4640239 w 8011236"/>
              <a:gd name="connsiteY72" fmla="*/ 5052293 h 5435455"/>
              <a:gd name="connsiteX73" fmla="*/ 4585648 w 8011236"/>
              <a:gd name="connsiteY73" fmla="*/ 5038645 h 5435455"/>
              <a:gd name="connsiteX74" fmla="*/ 4544705 w 8011236"/>
              <a:gd name="connsiteY74" fmla="*/ 5024998 h 5435455"/>
              <a:gd name="connsiteX75" fmla="*/ 4476466 w 8011236"/>
              <a:gd name="connsiteY75" fmla="*/ 5011350 h 5435455"/>
              <a:gd name="connsiteX76" fmla="*/ 4421875 w 8011236"/>
              <a:gd name="connsiteY76" fmla="*/ 4997702 h 5435455"/>
              <a:gd name="connsiteX77" fmla="*/ 4339989 w 8011236"/>
              <a:gd name="connsiteY77" fmla="*/ 4943111 h 5435455"/>
              <a:gd name="connsiteX78" fmla="*/ 4244454 w 8011236"/>
              <a:gd name="connsiteY78" fmla="*/ 4888520 h 5435455"/>
              <a:gd name="connsiteX79" fmla="*/ 4067033 w 8011236"/>
              <a:gd name="connsiteY79" fmla="*/ 4902168 h 5435455"/>
              <a:gd name="connsiteX80" fmla="*/ 4026090 w 8011236"/>
              <a:gd name="connsiteY80" fmla="*/ 4915815 h 5435455"/>
              <a:gd name="connsiteX81" fmla="*/ 3930556 w 8011236"/>
              <a:gd name="connsiteY81" fmla="*/ 4929463 h 5435455"/>
              <a:gd name="connsiteX82" fmla="*/ 3889612 w 8011236"/>
              <a:gd name="connsiteY82" fmla="*/ 4943111 h 5435455"/>
              <a:gd name="connsiteX83" fmla="*/ 3780430 w 8011236"/>
              <a:gd name="connsiteY83" fmla="*/ 4970406 h 5435455"/>
              <a:gd name="connsiteX84" fmla="*/ 3698544 w 8011236"/>
              <a:gd name="connsiteY84" fmla="*/ 4997702 h 5435455"/>
              <a:gd name="connsiteX85" fmla="*/ 3657600 w 8011236"/>
              <a:gd name="connsiteY85" fmla="*/ 5011350 h 5435455"/>
              <a:gd name="connsiteX86" fmla="*/ 3603009 w 8011236"/>
              <a:gd name="connsiteY86" fmla="*/ 5024998 h 5435455"/>
              <a:gd name="connsiteX87" fmla="*/ 3521123 w 8011236"/>
              <a:gd name="connsiteY87" fmla="*/ 5052293 h 5435455"/>
              <a:gd name="connsiteX88" fmla="*/ 3452884 w 8011236"/>
              <a:gd name="connsiteY88" fmla="*/ 5065941 h 5435455"/>
              <a:gd name="connsiteX89" fmla="*/ 3411941 w 8011236"/>
              <a:gd name="connsiteY89" fmla="*/ 5079589 h 5435455"/>
              <a:gd name="connsiteX90" fmla="*/ 3234520 w 8011236"/>
              <a:gd name="connsiteY90" fmla="*/ 5093236 h 5435455"/>
              <a:gd name="connsiteX91" fmla="*/ 3098042 w 8011236"/>
              <a:gd name="connsiteY91" fmla="*/ 5120532 h 5435455"/>
              <a:gd name="connsiteX92" fmla="*/ 3029803 w 8011236"/>
              <a:gd name="connsiteY92" fmla="*/ 5134180 h 5435455"/>
              <a:gd name="connsiteX93" fmla="*/ 2934269 w 8011236"/>
              <a:gd name="connsiteY93" fmla="*/ 5161475 h 5435455"/>
              <a:gd name="connsiteX94" fmla="*/ 2715905 w 8011236"/>
              <a:gd name="connsiteY94" fmla="*/ 5188771 h 5435455"/>
              <a:gd name="connsiteX95" fmla="*/ 2388359 w 8011236"/>
              <a:gd name="connsiteY95" fmla="*/ 5270657 h 5435455"/>
              <a:gd name="connsiteX96" fmla="*/ 2238233 w 8011236"/>
              <a:gd name="connsiteY96" fmla="*/ 5311601 h 5435455"/>
              <a:gd name="connsiteX97" fmla="*/ 1733266 w 8011236"/>
              <a:gd name="connsiteY97" fmla="*/ 5379839 h 5435455"/>
              <a:gd name="connsiteX98" fmla="*/ 1624084 w 8011236"/>
              <a:gd name="connsiteY98" fmla="*/ 5393487 h 5435455"/>
              <a:gd name="connsiteX99" fmla="*/ 1337481 w 8011236"/>
              <a:gd name="connsiteY99" fmla="*/ 5420783 h 5435455"/>
              <a:gd name="connsiteX100" fmla="*/ 1282890 w 8011236"/>
              <a:gd name="connsiteY100" fmla="*/ 5434430 h 5435455"/>
              <a:gd name="connsiteX101" fmla="*/ 914400 w 8011236"/>
              <a:gd name="connsiteY101" fmla="*/ 5407135 h 5435455"/>
              <a:gd name="connsiteX102" fmla="*/ 873457 w 8011236"/>
              <a:gd name="connsiteY102" fmla="*/ 5379839 h 5435455"/>
              <a:gd name="connsiteX103" fmla="*/ 832514 w 8011236"/>
              <a:gd name="connsiteY103" fmla="*/ 5366192 h 5435455"/>
              <a:gd name="connsiteX104" fmla="*/ 750627 w 8011236"/>
              <a:gd name="connsiteY104" fmla="*/ 5270657 h 5435455"/>
              <a:gd name="connsiteX105" fmla="*/ 709684 w 8011236"/>
              <a:gd name="connsiteY105" fmla="*/ 5243362 h 5435455"/>
              <a:gd name="connsiteX106" fmla="*/ 668741 w 8011236"/>
              <a:gd name="connsiteY106" fmla="*/ 5202418 h 5435455"/>
              <a:gd name="connsiteX107" fmla="*/ 600502 w 8011236"/>
              <a:gd name="connsiteY107" fmla="*/ 5120532 h 5435455"/>
              <a:gd name="connsiteX108" fmla="*/ 559559 w 8011236"/>
              <a:gd name="connsiteY108" fmla="*/ 5106884 h 5435455"/>
              <a:gd name="connsiteX109" fmla="*/ 436729 w 8011236"/>
              <a:gd name="connsiteY109" fmla="*/ 5038645 h 5435455"/>
              <a:gd name="connsiteX110" fmla="*/ 395786 w 8011236"/>
              <a:gd name="connsiteY110" fmla="*/ 5024998 h 5435455"/>
              <a:gd name="connsiteX111" fmla="*/ 354842 w 8011236"/>
              <a:gd name="connsiteY111" fmla="*/ 5011350 h 5435455"/>
              <a:gd name="connsiteX112" fmla="*/ 300251 w 8011236"/>
              <a:gd name="connsiteY112" fmla="*/ 4888520 h 5435455"/>
              <a:gd name="connsiteX113" fmla="*/ 81887 w 8011236"/>
              <a:gd name="connsiteY113" fmla="*/ 4124245 h 5435455"/>
              <a:gd name="connsiteX114" fmla="*/ 0 w 8011236"/>
              <a:gd name="connsiteY114" fmla="*/ 3428209 h 5435455"/>
              <a:gd name="connsiteX115" fmla="*/ 27296 w 8011236"/>
              <a:gd name="connsiteY115" fmla="*/ 1640353 h 5435455"/>
              <a:gd name="connsiteX116" fmla="*/ 40944 w 8011236"/>
              <a:gd name="connsiteY116" fmla="*/ 1572114 h 5435455"/>
              <a:gd name="connsiteX117" fmla="*/ 68239 w 8011236"/>
              <a:gd name="connsiteY117" fmla="*/ 1421989 h 5435455"/>
              <a:gd name="connsiteX118" fmla="*/ 81887 w 8011236"/>
              <a:gd name="connsiteY118" fmla="*/ 889726 h 5435455"/>
              <a:gd name="connsiteX119" fmla="*/ 95535 w 8011236"/>
              <a:gd name="connsiteY119" fmla="*/ 725953 h 5435455"/>
              <a:gd name="connsiteX120" fmla="*/ 122830 w 8011236"/>
              <a:gd name="connsiteY120" fmla="*/ 657714 h 5435455"/>
              <a:gd name="connsiteX121" fmla="*/ 163774 w 8011236"/>
              <a:gd name="connsiteY121" fmla="*/ 521236 h 5435455"/>
              <a:gd name="connsiteX122" fmla="*/ 191069 w 8011236"/>
              <a:gd name="connsiteY122" fmla="*/ 480293 h 5435455"/>
              <a:gd name="connsiteX123" fmla="*/ 218365 w 8011236"/>
              <a:gd name="connsiteY123" fmla="*/ 384759 h 5435455"/>
              <a:gd name="connsiteX124" fmla="*/ 245660 w 8011236"/>
              <a:gd name="connsiteY124" fmla="*/ 343815 h 5435455"/>
              <a:gd name="connsiteX125" fmla="*/ 259308 w 8011236"/>
              <a:gd name="connsiteY125" fmla="*/ 302872 h 5435455"/>
              <a:gd name="connsiteX126" fmla="*/ 382138 w 8011236"/>
              <a:gd name="connsiteY126" fmla="*/ 234633 h 5435455"/>
              <a:gd name="connsiteX127" fmla="*/ 423081 w 8011236"/>
              <a:gd name="connsiteY127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759356 w 8011236"/>
              <a:gd name="connsiteY21" fmla="*/ 180042 h 5435455"/>
              <a:gd name="connsiteX22" fmla="*/ 5786651 w 8011236"/>
              <a:gd name="connsiteY22" fmla="*/ 220986 h 5435455"/>
              <a:gd name="connsiteX23" fmla="*/ 5827594 w 8011236"/>
              <a:gd name="connsiteY23" fmla="*/ 357463 h 5435455"/>
              <a:gd name="connsiteX24" fmla="*/ 5813947 w 8011236"/>
              <a:gd name="connsiteY24" fmla="*/ 616771 h 5435455"/>
              <a:gd name="connsiteX25" fmla="*/ 5713010 w 8011236"/>
              <a:gd name="connsiteY25" fmla="*/ 794192 h 5435455"/>
              <a:gd name="connsiteX26" fmla="*/ 5718412 w 8011236"/>
              <a:gd name="connsiteY26" fmla="*/ 889726 h 5435455"/>
              <a:gd name="connsiteX27" fmla="*/ 5691117 w 8011236"/>
              <a:gd name="connsiteY27" fmla="*/ 985260 h 5435455"/>
              <a:gd name="connsiteX28" fmla="*/ 5663821 w 8011236"/>
              <a:gd name="connsiteY28" fmla="*/ 1067147 h 5435455"/>
              <a:gd name="connsiteX29" fmla="*/ 5473887 w 8011236"/>
              <a:gd name="connsiteY29" fmla="*/ 1614005 h 5435455"/>
              <a:gd name="connsiteX30" fmla="*/ 5644108 w 8011236"/>
              <a:gd name="connsiteY30" fmla="*/ 2309756 h 5435455"/>
              <a:gd name="connsiteX31" fmla="*/ 5756797 w 8011236"/>
              <a:gd name="connsiteY31" fmla="*/ 2536366 h 5435455"/>
              <a:gd name="connsiteX32" fmla="*/ 5882186 w 8011236"/>
              <a:gd name="connsiteY32" fmla="*/ 2882299 h 5435455"/>
              <a:gd name="connsiteX33" fmla="*/ 5923129 w 8011236"/>
              <a:gd name="connsiteY33" fmla="*/ 2923242 h 5435455"/>
              <a:gd name="connsiteX34" fmla="*/ 5977720 w 8011236"/>
              <a:gd name="connsiteY34" fmla="*/ 2950538 h 5435455"/>
              <a:gd name="connsiteX35" fmla="*/ 6045959 w 8011236"/>
              <a:gd name="connsiteY35" fmla="*/ 3005129 h 5435455"/>
              <a:gd name="connsiteX36" fmla="*/ 6127845 w 8011236"/>
              <a:gd name="connsiteY36" fmla="*/ 3087015 h 5435455"/>
              <a:gd name="connsiteX37" fmla="*/ 6168789 w 8011236"/>
              <a:gd name="connsiteY37" fmla="*/ 3127959 h 5435455"/>
              <a:gd name="connsiteX38" fmla="*/ 6291618 w 8011236"/>
              <a:gd name="connsiteY38" fmla="*/ 3209845 h 5435455"/>
              <a:gd name="connsiteX39" fmla="*/ 6332562 w 8011236"/>
              <a:gd name="connsiteY39" fmla="*/ 3237141 h 5435455"/>
              <a:gd name="connsiteX40" fmla="*/ 6455392 w 8011236"/>
              <a:gd name="connsiteY40" fmla="*/ 3264436 h 5435455"/>
              <a:gd name="connsiteX41" fmla="*/ 6632812 w 8011236"/>
              <a:gd name="connsiteY41" fmla="*/ 3291732 h 5435455"/>
              <a:gd name="connsiteX42" fmla="*/ 6823881 w 8011236"/>
              <a:gd name="connsiteY42" fmla="*/ 3319027 h 5435455"/>
              <a:gd name="connsiteX43" fmla="*/ 7670042 w 8011236"/>
              <a:gd name="connsiteY43" fmla="*/ 3359971 h 5435455"/>
              <a:gd name="connsiteX44" fmla="*/ 7751929 w 8011236"/>
              <a:gd name="connsiteY44" fmla="*/ 3387266 h 5435455"/>
              <a:gd name="connsiteX45" fmla="*/ 7792872 w 8011236"/>
              <a:gd name="connsiteY45" fmla="*/ 3414562 h 5435455"/>
              <a:gd name="connsiteX46" fmla="*/ 7902054 w 8011236"/>
              <a:gd name="connsiteY46" fmla="*/ 3537392 h 5435455"/>
              <a:gd name="connsiteX47" fmla="*/ 7942997 w 8011236"/>
              <a:gd name="connsiteY47" fmla="*/ 3632926 h 5435455"/>
              <a:gd name="connsiteX48" fmla="*/ 7956645 w 8011236"/>
              <a:gd name="connsiteY48" fmla="*/ 3687517 h 5435455"/>
              <a:gd name="connsiteX49" fmla="*/ 7983941 w 8011236"/>
              <a:gd name="connsiteY49" fmla="*/ 3769404 h 5435455"/>
              <a:gd name="connsiteX50" fmla="*/ 7997589 w 8011236"/>
              <a:gd name="connsiteY50" fmla="*/ 3810347 h 5435455"/>
              <a:gd name="connsiteX51" fmla="*/ 8011236 w 8011236"/>
              <a:gd name="connsiteY51" fmla="*/ 3864938 h 5435455"/>
              <a:gd name="connsiteX52" fmla="*/ 7983941 w 8011236"/>
              <a:gd name="connsiteY52" fmla="*/ 4219780 h 5435455"/>
              <a:gd name="connsiteX53" fmla="*/ 7942997 w 8011236"/>
              <a:gd name="connsiteY53" fmla="*/ 4315314 h 5435455"/>
              <a:gd name="connsiteX54" fmla="*/ 7888406 w 8011236"/>
              <a:gd name="connsiteY54" fmla="*/ 4410848 h 5435455"/>
              <a:gd name="connsiteX55" fmla="*/ 7861111 w 8011236"/>
              <a:gd name="connsiteY55" fmla="*/ 4520030 h 5435455"/>
              <a:gd name="connsiteX56" fmla="*/ 7806520 w 8011236"/>
              <a:gd name="connsiteY56" fmla="*/ 4601917 h 5435455"/>
              <a:gd name="connsiteX57" fmla="*/ 7792872 w 8011236"/>
              <a:gd name="connsiteY57" fmla="*/ 4656508 h 5435455"/>
              <a:gd name="connsiteX58" fmla="*/ 7765577 w 8011236"/>
              <a:gd name="connsiteY58" fmla="*/ 4724747 h 5435455"/>
              <a:gd name="connsiteX59" fmla="*/ 7724633 w 8011236"/>
              <a:gd name="connsiteY59" fmla="*/ 5052293 h 5435455"/>
              <a:gd name="connsiteX60" fmla="*/ 7697338 w 8011236"/>
              <a:gd name="connsiteY60" fmla="*/ 5106884 h 5435455"/>
              <a:gd name="connsiteX61" fmla="*/ 7656394 w 8011236"/>
              <a:gd name="connsiteY61" fmla="*/ 5120532 h 5435455"/>
              <a:gd name="connsiteX62" fmla="*/ 7601803 w 8011236"/>
              <a:gd name="connsiteY62" fmla="*/ 5147827 h 5435455"/>
              <a:gd name="connsiteX63" fmla="*/ 7519917 w 8011236"/>
              <a:gd name="connsiteY63" fmla="*/ 5175123 h 5435455"/>
              <a:gd name="connsiteX64" fmla="*/ 7369792 w 8011236"/>
              <a:gd name="connsiteY64" fmla="*/ 5202418 h 5435455"/>
              <a:gd name="connsiteX65" fmla="*/ 6946711 w 8011236"/>
              <a:gd name="connsiteY65" fmla="*/ 5188771 h 5435455"/>
              <a:gd name="connsiteX66" fmla="*/ 6782938 w 8011236"/>
              <a:gd name="connsiteY66" fmla="*/ 5175123 h 5435455"/>
              <a:gd name="connsiteX67" fmla="*/ 6741994 w 8011236"/>
              <a:gd name="connsiteY67" fmla="*/ 5161475 h 5435455"/>
              <a:gd name="connsiteX68" fmla="*/ 6537278 w 8011236"/>
              <a:gd name="connsiteY68" fmla="*/ 5147827 h 5435455"/>
              <a:gd name="connsiteX69" fmla="*/ 5227093 w 8011236"/>
              <a:gd name="connsiteY69" fmla="*/ 5120532 h 5435455"/>
              <a:gd name="connsiteX70" fmla="*/ 5049672 w 8011236"/>
              <a:gd name="connsiteY70" fmla="*/ 5093236 h 5435455"/>
              <a:gd name="connsiteX71" fmla="*/ 4640239 w 8011236"/>
              <a:gd name="connsiteY71" fmla="*/ 5052293 h 5435455"/>
              <a:gd name="connsiteX72" fmla="*/ 4585648 w 8011236"/>
              <a:gd name="connsiteY72" fmla="*/ 5038645 h 5435455"/>
              <a:gd name="connsiteX73" fmla="*/ 4544705 w 8011236"/>
              <a:gd name="connsiteY73" fmla="*/ 5024998 h 5435455"/>
              <a:gd name="connsiteX74" fmla="*/ 4476466 w 8011236"/>
              <a:gd name="connsiteY74" fmla="*/ 5011350 h 5435455"/>
              <a:gd name="connsiteX75" fmla="*/ 4421875 w 8011236"/>
              <a:gd name="connsiteY75" fmla="*/ 4997702 h 5435455"/>
              <a:gd name="connsiteX76" fmla="*/ 4339989 w 8011236"/>
              <a:gd name="connsiteY76" fmla="*/ 4943111 h 5435455"/>
              <a:gd name="connsiteX77" fmla="*/ 4244454 w 8011236"/>
              <a:gd name="connsiteY77" fmla="*/ 4888520 h 5435455"/>
              <a:gd name="connsiteX78" fmla="*/ 4067033 w 8011236"/>
              <a:gd name="connsiteY78" fmla="*/ 4902168 h 5435455"/>
              <a:gd name="connsiteX79" fmla="*/ 4026090 w 8011236"/>
              <a:gd name="connsiteY79" fmla="*/ 4915815 h 5435455"/>
              <a:gd name="connsiteX80" fmla="*/ 3930556 w 8011236"/>
              <a:gd name="connsiteY80" fmla="*/ 4929463 h 5435455"/>
              <a:gd name="connsiteX81" fmla="*/ 3889612 w 8011236"/>
              <a:gd name="connsiteY81" fmla="*/ 4943111 h 5435455"/>
              <a:gd name="connsiteX82" fmla="*/ 3780430 w 8011236"/>
              <a:gd name="connsiteY82" fmla="*/ 4970406 h 5435455"/>
              <a:gd name="connsiteX83" fmla="*/ 3698544 w 8011236"/>
              <a:gd name="connsiteY83" fmla="*/ 4997702 h 5435455"/>
              <a:gd name="connsiteX84" fmla="*/ 3657600 w 8011236"/>
              <a:gd name="connsiteY84" fmla="*/ 5011350 h 5435455"/>
              <a:gd name="connsiteX85" fmla="*/ 3603009 w 8011236"/>
              <a:gd name="connsiteY85" fmla="*/ 5024998 h 5435455"/>
              <a:gd name="connsiteX86" fmla="*/ 3521123 w 8011236"/>
              <a:gd name="connsiteY86" fmla="*/ 5052293 h 5435455"/>
              <a:gd name="connsiteX87" fmla="*/ 3452884 w 8011236"/>
              <a:gd name="connsiteY87" fmla="*/ 5065941 h 5435455"/>
              <a:gd name="connsiteX88" fmla="*/ 3411941 w 8011236"/>
              <a:gd name="connsiteY88" fmla="*/ 5079589 h 5435455"/>
              <a:gd name="connsiteX89" fmla="*/ 3234520 w 8011236"/>
              <a:gd name="connsiteY89" fmla="*/ 5093236 h 5435455"/>
              <a:gd name="connsiteX90" fmla="*/ 3098042 w 8011236"/>
              <a:gd name="connsiteY90" fmla="*/ 5120532 h 5435455"/>
              <a:gd name="connsiteX91" fmla="*/ 3029803 w 8011236"/>
              <a:gd name="connsiteY91" fmla="*/ 5134180 h 5435455"/>
              <a:gd name="connsiteX92" fmla="*/ 2934269 w 8011236"/>
              <a:gd name="connsiteY92" fmla="*/ 5161475 h 5435455"/>
              <a:gd name="connsiteX93" fmla="*/ 2715905 w 8011236"/>
              <a:gd name="connsiteY93" fmla="*/ 5188771 h 5435455"/>
              <a:gd name="connsiteX94" fmla="*/ 2388359 w 8011236"/>
              <a:gd name="connsiteY94" fmla="*/ 5270657 h 5435455"/>
              <a:gd name="connsiteX95" fmla="*/ 2238233 w 8011236"/>
              <a:gd name="connsiteY95" fmla="*/ 5311601 h 5435455"/>
              <a:gd name="connsiteX96" fmla="*/ 1733266 w 8011236"/>
              <a:gd name="connsiteY96" fmla="*/ 5379839 h 5435455"/>
              <a:gd name="connsiteX97" fmla="*/ 1624084 w 8011236"/>
              <a:gd name="connsiteY97" fmla="*/ 5393487 h 5435455"/>
              <a:gd name="connsiteX98" fmla="*/ 1337481 w 8011236"/>
              <a:gd name="connsiteY98" fmla="*/ 5420783 h 5435455"/>
              <a:gd name="connsiteX99" fmla="*/ 1282890 w 8011236"/>
              <a:gd name="connsiteY99" fmla="*/ 5434430 h 5435455"/>
              <a:gd name="connsiteX100" fmla="*/ 914400 w 8011236"/>
              <a:gd name="connsiteY100" fmla="*/ 5407135 h 5435455"/>
              <a:gd name="connsiteX101" fmla="*/ 873457 w 8011236"/>
              <a:gd name="connsiteY101" fmla="*/ 5379839 h 5435455"/>
              <a:gd name="connsiteX102" fmla="*/ 832514 w 8011236"/>
              <a:gd name="connsiteY102" fmla="*/ 5366192 h 5435455"/>
              <a:gd name="connsiteX103" fmla="*/ 750627 w 8011236"/>
              <a:gd name="connsiteY103" fmla="*/ 5270657 h 5435455"/>
              <a:gd name="connsiteX104" fmla="*/ 709684 w 8011236"/>
              <a:gd name="connsiteY104" fmla="*/ 5243362 h 5435455"/>
              <a:gd name="connsiteX105" fmla="*/ 668741 w 8011236"/>
              <a:gd name="connsiteY105" fmla="*/ 5202418 h 5435455"/>
              <a:gd name="connsiteX106" fmla="*/ 600502 w 8011236"/>
              <a:gd name="connsiteY106" fmla="*/ 5120532 h 5435455"/>
              <a:gd name="connsiteX107" fmla="*/ 559559 w 8011236"/>
              <a:gd name="connsiteY107" fmla="*/ 5106884 h 5435455"/>
              <a:gd name="connsiteX108" fmla="*/ 436729 w 8011236"/>
              <a:gd name="connsiteY108" fmla="*/ 5038645 h 5435455"/>
              <a:gd name="connsiteX109" fmla="*/ 395786 w 8011236"/>
              <a:gd name="connsiteY109" fmla="*/ 5024998 h 5435455"/>
              <a:gd name="connsiteX110" fmla="*/ 354842 w 8011236"/>
              <a:gd name="connsiteY110" fmla="*/ 5011350 h 5435455"/>
              <a:gd name="connsiteX111" fmla="*/ 300251 w 8011236"/>
              <a:gd name="connsiteY111" fmla="*/ 4888520 h 5435455"/>
              <a:gd name="connsiteX112" fmla="*/ 81887 w 8011236"/>
              <a:gd name="connsiteY112" fmla="*/ 4124245 h 5435455"/>
              <a:gd name="connsiteX113" fmla="*/ 0 w 8011236"/>
              <a:gd name="connsiteY113" fmla="*/ 3428209 h 5435455"/>
              <a:gd name="connsiteX114" fmla="*/ 27296 w 8011236"/>
              <a:gd name="connsiteY114" fmla="*/ 1640353 h 5435455"/>
              <a:gd name="connsiteX115" fmla="*/ 40944 w 8011236"/>
              <a:gd name="connsiteY115" fmla="*/ 1572114 h 5435455"/>
              <a:gd name="connsiteX116" fmla="*/ 68239 w 8011236"/>
              <a:gd name="connsiteY116" fmla="*/ 1421989 h 5435455"/>
              <a:gd name="connsiteX117" fmla="*/ 81887 w 8011236"/>
              <a:gd name="connsiteY117" fmla="*/ 889726 h 5435455"/>
              <a:gd name="connsiteX118" fmla="*/ 95535 w 8011236"/>
              <a:gd name="connsiteY118" fmla="*/ 725953 h 5435455"/>
              <a:gd name="connsiteX119" fmla="*/ 122830 w 8011236"/>
              <a:gd name="connsiteY119" fmla="*/ 657714 h 5435455"/>
              <a:gd name="connsiteX120" fmla="*/ 163774 w 8011236"/>
              <a:gd name="connsiteY120" fmla="*/ 521236 h 5435455"/>
              <a:gd name="connsiteX121" fmla="*/ 191069 w 8011236"/>
              <a:gd name="connsiteY121" fmla="*/ 480293 h 5435455"/>
              <a:gd name="connsiteX122" fmla="*/ 218365 w 8011236"/>
              <a:gd name="connsiteY122" fmla="*/ 384759 h 5435455"/>
              <a:gd name="connsiteX123" fmla="*/ 245660 w 8011236"/>
              <a:gd name="connsiteY123" fmla="*/ 343815 h 5435455"/>
              <a:gd name="connsiteX124" fmla="*/ 259308 w 8011236"/>
              <a:gd name="connsiteY124" fmla="*/ 302872 h 5435455"/>
              <a:gd name="connsiteX125" fmla="*/ 382138 w 8011236"/>
              <a:gd name="connsiteY125" fmla="*/ 234633 h 5435455"/>
              <a:gd name="connsiteX126" fmla="*/ 423081 w 8011236"/>
              <a:gd name="connsiteY126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759356 w 8011236"/>
              <a:gd name="connsiteY21" fmla="*/ 180042 h 5435455"/>
              <a:gd name="connsiteX22" fmla="*/ 5786651 w 8011236"/>
              <a:gd name="connsiteY22" fmla="*/ 220986 h 5435455"/>
              <a:gd name="connsiteX23" fmla="*/ 5827594 w 8011236"/>
              <a:gd name="connsiteY23" fmla="*/ 357463 h 5435455"/>
              <a:gd name="connsiteX24" fmla="*/ 5813947 w 8011236"/>
              <a:gd name="connsiteY24" fmla="*/ 616771 h 5435455"/>
              <a:gd name="connsiteX25" fmla="*/ 5713010 w 8011236"/>
              <a:gd name="connsiteY25" fmla="*/ 794192 h 5435455"/>
              <a:gd name="connsiteX26" fmla="*/ 5691117 w 8011236"/>
              <a:gd name="connsiteY26" fmla="*/ 985260 h 5435455"/>
              <a:gd name="connsiteX27" fmla="*/ 5663821 w 8011236"/>
              <a:gd name="connsiteY27" fmla="*/ 1067147 h 5435455"/>
              <a:gd name="connsiteX28" fmla="*/ 5473887 w 8011236"/>
              <a:gd name="connsiteY28" fmla="*/ 1614005 h 5435455"/>
              <a:gd name="connsiteX29" fmla="*/ 5644108 w 8011236"/>
              <a:gd name="connsiteY29" fmla="*/ 2309756 h 5435455"/>
              <a:gd name="connsiteX30" fmla="*/ 5756797 w 8011236"/>
              <a:gd name="connsiteY30" fmla="*/ 2536366 h 5435455"/>
              <a:gd name="connsiteX31" fmla="*/ 5882186 w 8011236"/>
              <a:gd name="connsiteY31" fmla="*/ 2882299 h 5435455"/>
              <a:gd name="connsiteX32" fmla="*/ 5923129 w 8011236"/>
              <a:gd name="connsiteY32" fmla="*/ 2923242 h 5435455"/>
              <a:gd name="connsiteX33" fmla="*/ 5977720 w 8011236"/>
              <a:gd name="connsiteY33" fmla="*/ 2950538 h 5435455"/>
              <a:gd name="connsiteX34" fmla="*/ 6045959 w 8011236"/>
              <a:gd name="connsiteY34" fmla="*/ 3005129 h 5435455"/>
              <a:gd name="connsiteX35" fmla="*/ 6127845 w 8011236"/>
              <a:gd name="connsiteY35" fmla="*/ 3087015 h 5435455"/>
              <a:gd name="connsiteX36" fmla="*/ 6168789 w 8011236"/>
              <a:gd name="connsiteY36" fmla="*/ 3127959 h 5435455"/>
              <a:gd name="connsiteX37" fmla="*/ 6291618 w 8011236"/>
              <a:gd name="connsiteY37" fmla="*/ 3209845 h 5435455"/>
              <a:gd name="connsiteX38" fmla="*/ 6332562 w 8011236"/>
              <a:gd name="connsiteY38" fmla="*/ 3237141 h 5435455"/>
              <a:gd name="connsiteX39" fmla="*/ 6455392 w 8011236"/>
              <a:gd name="connsiteY39" fmla="*/ 3264436 h 5435455"/>
              <a:gd name="connsiteX40" fmla="*/ 6632812 w 8011236"/>
              <a:gd name="connsiteY40" fmla="*/ 3291732 h 5435455"/>
              <a:gd name="connsiteX41" fmla="*/ 6823881 w 8011236"/>
              <a:gd name="connsiteY41" fmla="*/ 3319027 h 5435455"/>
              <a:gd name="connsiteX42" fmla="*/ 7670042 w 8011236"/>
              <a:gd name="connsiteY42" fmla="*/ 3359971 h 5435455"/>
              <a:gd name="connsiteX43" fmla="*/ 7751929 w 8011236"/>
              <a:gd name="connsiteY43" fmla="*/ 3387266 h 5435455"/>
              <a:gd name="connsiteX44" fmla="*/ 7792872 w 8011236"/>
              <a:gd name="connsiteY44" fmla="*/ 3414562 h 5435455"/>
              <a:gd name="connsiteX45" fmla="*/ 7902054 w 8011236"/>
              <a:gd name="connsiteY45" fmla="*/ 3537392 h 5435455"/>
              <a:gd name="connsiteX46" fmla="*/ 7942997 w 8011236"/>
              <a:gd name="connsiteY46" fmla="*/ 3632926 h 5435455"/>
              <a:gd name="connsiteX47" fmla="*/ 7956645 w 8011236"/>
              <a:gd name="connsiteY47" fmla="*/ 3687517 h 5435455"/>
              <a:gd name="connsiteX48" fmla="*/ 7983941 w 8011236"/>
              <a:gd name="connsiteY48" fmla="*/ 3769404 h 5435455"/>
              <a:gd name="connsiteX49" fmla="*/ 7997589 w 8011236"/>
              <a:gd name="connsiteY49" fmla="*/ 3810347 h 5435455"/>
              <a:gd name="connsiteX50" fmla="*/ 8011236 w 8011236"/>
              <a:gd name="connsiteY50" fmla="*/ 3864938 h 5435455"/>
              <a:gd name="connsiteX51" fmla="*/ 7983941 w 8011236"/>
              <a:gd name="connsiteY51" fmla="*/ 4219780 h 5435455"/>
              <a:gd name="connsiteX52" fmla="*/ 7942997 w 8011236"/>
              <a:gd name="connsiteY52" fmla="*/ 4315314 h 5435455"/>
              <a:gd name="connsiteX53" fmla="*/ 7888406 w 8011236"/>
              <a:gd name="connsiteY53" fmla="*/ 4410848 h 5435455"/>
              <a:gd name="connsiteX54" fmla="*/ 7861111 w 8011236"/>
              <a:gd name="connsiteY54" fmla="*/ 4520030 h 5435455"/>
              <a:gd name="connsiteX55" fmla="*/ 7806520 w 8011236"/>
              <a:gd name="connsiteY55" fmla="*/ 4601917 h 5435455"/>
              <a:gd name="connsiteX56" fmla="*/ 7792872 w 8011236"/>
              <a:gd name="connsiteY56" fmla="*/ 4656508 h 5435455"/>
              <a:gd name="connsiteX57" fmla="*/ 7765577 w 8011236"/>
              <a:gd name="connsiteY57" fmla="*/ 4724747 h 5435455"/>
              <a:gd name="connsiteX58" fmla="*/ 7724633 w 8011236"/>
              <a:gd name="connsiteY58" fmla="*/ 5052293 h 5435455"/>
              <a:gd name="connsiteX59" fmla="*/ 7697338 w 8011236"/>
              <a:gd name="connsiteY59" fmla="*/ 5106884 h 5435455"/>
              <a:gd name="connsiteX60" fmla="*/ 7656394 w 8011236"/>
              <a:gd name="connsiteY60" fmla="*/ 5120532 h 5435455"/>
              <a:gd name="connsiteX61" fmla="*/ 7601803 w 8011236"/>
              <a:gd name="connsiteY61" fmla="*/ 5147827 h 5435455"/>
              <a:gd name="connsiteX62" fmla="*/ 7519917 w 8011236"/>
              <a:gd name="connsiteY62" fmla="*/ 5175123 h 5435455"/>
              <a:gd name="connsiteX63" fmla="*/ 7369792 w 8011236"/>
              <a:gd name="connsiteY63" fmla="*/ 5202418 h 5435455"/>
              <a:gd name="connsiteX64" fmla="*/ 6946711 w 8011236"/>
              <a:gd name="connsiteY64" fmla="*/ 5188771 h 5435455"/>
              <a:gd name="connsiteX65" fmla="*/ 6782938 w 8011236"/>
              <a:gd name="connsiteY65" fmla="*/ 5175123 h 5435455"/>
              <a:gd name="connsiteX66" fmla="*/ 6741994 w 8011236"/>
              <a:gd name="connsiteY66" fmla="*/ 5161475 h 5435455"/>
              <a:gd name="connsiteX67" fmla="*/ 6537278 w 8011236"/>
              <a:gd name="connsiteY67" fmla="*/ 5147827 h 5435455"/>
              <a:gd name="connsiteX68" fmla="*/ 5227093 w 8011236"/>
              <a:gd name="connsiteY68" fmla="*/ 5120532 h 5435455"/>
              <a:gd name="connsiteX69" fmla="*/ 5049672 w 8011236"/>
              <a:gd name="connsiteY69" fmla="*/ 5093236 h 5435455"/>
              <a:gd name="connsiteX70" fmla="*/ 4640239 w 8011236"/>
              <a:gd name="connsiteY70" fmla="*/ 5052293 h 5435455"/>
              <a:gd name="connsiteX71" fmla="*/ 4585648 w 8011236"/>
              <a:gd name="connsiteY71" fmla="*/ 5038645 h 5435455"/>
              <a:gd name="connsiteX72" fmla="*/ 4544705 w 8011236"/>
              <a:gd name="connsiteY72" fmla="*/ 5024998 h 5435455"/>
              <a:gd name="connsiteX73" fmla="*/ 4476466 w 8011236"/>
              <a:gd name="connsiteY73" fmla="*/ 5011350 h 5435455"/>
              <a:gd name="connsiteX74" fmla="*/ 4421875 w 8011236"/>
              <a:gd name="connsiteY74" fmla="*/ 4997702 h 5435455"/>
              <a:gd name="connsiteX75" fmla="*/ 4339989 w 8011236"/>
              <a:gd name="connsiteY75" fmla="*/ 4943111 h 5435455"/>
              <a:gd name="connsiteX76" fmla="*/ 4244454 w 8011236"/>
              <a:gd name="connsiteY76" fmla="*/ 4888520 h 5435455"/>
              <a:gd name="connsiteX77" fmla="*/ 4067033 w 8011236"/>
              <a:gd name="connsiteY77" fmla="*/ 4902168 h 5435455"/>
              <a:gd name="connsiteX78" fmla="*/ 4026090 w 8011236"/>
              <a:gd name="connsiteY78" fmla="*/ 4915815 h 5435455"/>
              <a:gd name="connsiteX79" fmla="*/ 3930556 w 8011236"/>
              <a:gd name="connsiteY79" fmla="*/ 4929463 h 5435455"/>
              <a:gd name="connsiteX80" fmla="*/ 3889612 w 8011236"/>
              <a:gd name="connsiteY80" fmla="*/ 4943111 h 5435455"/>
              <a:gd name="connsiteX81" fmla="*/ 3780430 w 8011236"/>
              <a:gd name="connsiteY81" fmla="*/ 4970406 h 5435455"/>
              <a:gd name="connsiteX82" fmla="*/ 3698544 w 8011236"/>
              <a:gd name="connsiteY82" fmla="*/ 4997702 h 5435455"/>
              <a:gd name="connsiteX83" fmla="*/ 3657600 w 8011236"/>
              <a:gd name="connsiteY83" fmla="*/ 5011350 h 5435455"/>
              <a:gd name="connsiteX84" fmla="*/ 3603009 w 8011236"/>
              <a:gd name="connsiteY84" fmla="*/ 5024998 h 5435455"/>
              <a:gd name="connsiteX85" fmla="*/ 3521123 w 8011236"/>
              <a:gd name="connsiteY85" fmla="*/ 5052293 h 5435455"/>
              <a:gd name="connsiteX86" fmla="*/ 3452884 w 8011236"/>
              <a:gd name="connsiteY86" fmla="*/ 5065941 h 5435455"/>
              <a:gd name="connsiteX87" fmla="*/ 3411941 w 8011236"/>
              <a:gd name="connsiteY87" fmla="*/ 5079589 h 5435455"/>
              <a:gd name="connsiteX88" fmla="*/ 3234520 w 8011236"/>
              <a:gd name="connsiteY88" fmla="*/ 5093236 h 5435455"/>
              <a:gd name="connsiteX89" fmla="*/ 3098042 w 8011236"/>
              <a:gd name="connsiteY89" fmla="*/ 5120532 h 5435455"/>
              <a:gd name="connsiteX90" fmla="*/ 3029803 w 8011236"/>
              <a:gd name="connsiteY90" fmla="*/ 5134180 h 5435455"/>
              <a:gd name="connsiteX91" fmla="*/ 2934269 w 8011236"/>
              <a:gd name="connsiteY91" fmla="*/ 5161475 h 5435455"/>
              <a:gd name="connsiteX92" fmla="*/ 2715905 w 8011236"/>
              <a:gd name="connsiteY92" fmla="*/ 5188771 h 5435455"/>
              <a:gd name="connsiteX93" fmla="*/ 2388359 w 8011236"/>
              <a:gd name="connsiteY93" fmla="*/ 5270657 h 5435455"/>
              <a:gd name="connsiteX94" fmla="*/ 2238233 w 8011236"/>
              <a:gd name="connsiteY94" fmla="*/ 5311601 h 5435455"/>
              <a:gd name="connsiteX95" fmla="*/ 1733266 w 8011236"/>
              <a:gd name="connsiteY95" fmla="*/ 5379839 h 5435455"/>
              <a:gd name="connsiteX96" fmla="*/ 1624084 w 8011236"/>
              <a:gd name="connsiteY96" fmla="*/ 5393487 h 5435455"/>
              <a:gd name="connsiteX97" fmla="*/ 1337481 w 8011236"/>
              <a:gd name="connsiteY97" fmla="*/ 5420783 h 5435455"/>
              <a:gd name="connsiteX98" fmla="*/ 1282890 w 8011236"/>
              <a:gd name="connsiteY98" fmla="*/ 5434430 h 5435455"/>
              <a:gd name="connsiteX99" fmla="*/ 914400 w 8011236"/>
              <a:gd name="connsiteY99" fmla="*/ 5407135 h 5435455"/>
              <a:gd name="connsiteX100" fmla="*/ 873457 w 8011236"/>
              <a:gd name="connsiteY100" fmla="*/ 5379839 h 5435455"/>
              <a:gd name="connsiteX101" fmla="*/ 832514 w 8011236"/>
              <a:gd name="connsiteY101" fmla="*/ 5366192 h 5435455"/>
              <a:gd name="connsiteX102" fmla="*/ 750627 w 8011236"/>
              <a:gd name="connsiteY102" fmla="*/ 5270657 h 5435455"/>
              <a:gd name="connsiteX103" fmla="*/ 709684 w 8011236"/>
              <a:gd name="connsiteY103" fmla="*/ 5243362 h 5435455"/>
              <a:gd name="connsiteX104" fmla="*/ 668741 w 8011236"/>
              <a:gd name="connsiteY104" fmla="*/ 5202418 h 5435455"/>
              <a:gd name="connsiteX105" fmla="*/ 600502 w 8011236"/>
              <a:gd name="connsiteY105" fmla="*/ 5120532 h 5435455"/>
              <a:gd name="connsiteX106" fmla="*/ 559559 w 8011236"/>
              <a:gd name="connsiteY106" fmla="*/ 5106884 h 5435455"/>
              <a:gd name="connsiteX107" fmla="*/ 436729 w 8011236"/>
              <a:gd name="connsiteY107" fmla="*/ 5038645 h 5435455"/>
              <a:gd name="connsiteX108" fmla="*/ 395786 w 8011236"/>
              <a:gd name="connsiteY108" fmla="*/ 5024998 h 5435455"/>
              <a:gd name="connsiteX109" fmla="*/ 354842 w 8011236"/>
              <a:gd name="connsiteY109" fmla="*/ 5011350 h 5435455"/>
              <a:gd name="connsiteX110" fmla="*/ 300251 w 8011236"/>
              <a:gd name="connsiteY110" fmla="*/ 4888520 h 5435455"/>
              <a:gd name="connsiteX111" fmla="*/ 81887 w 8011236"/>
              <a:gd name="connsiteY111" fmla="*/ 4124245 h 5435455"/>
              <a:gd name="connsiteX112" fmla="*/ 0 w 8011236"/>
              <a:gd name="connsiteY112" fmla="*/ 3428209 h 5435455"/>
              <a:gd name="connsiteX113" fmla="*/ 27296 w 8011236"/>
              <a:gd name="connsiteY113" fmla="*/ 1640353 h 5435455"/>
              <a:gd name="connsiteX114" fmla="*/ 40944 w 8011236"/>
              <a:gd name="connsiteY114" fmla="*/ 1572114 h 5435455"/>
              <a:gd name="connsiteX115" fmla="*/ 68239 w 8011236"/>
              <a:gd name="connsiteY115" fmla="*/ 1421989 h 5435455"/>
              <a:gd name="connsiteX116" fmla="*/ 81887 w 8011236"/>
              <a:gd name="connsiteY116" fmla="*/ 889726 h 5435455"/>
              <a:gd name="connsiteX117" fmla="*/ 95535 w 8011236"/>
              <a:gd name="connsiteY117" fmla="*/ 725953 h 5435455"/>
              <a:gd name="connsiteX118" fmla="*/ 122830 w 8011236"/>
              <a:gd name="connsiteY118" fmla="*/ 657714 h 5435455"/>
              <a:gd name="connsiteX119" fmla="*/ 163774 w 8011236"/>
              <a:gd name="connsiteY119" fmla="*/ 521236 h 5435455"/>
              <a:gd name="connsiteX120" fmla="*/ 191069 w 8011236"/>
              <a:gd name="connsiteY120" fmla="*/ 480293 h 5435455"/>
              <a:gd name="connsiteX121" fmla="*/ 218365 w 8011236"/>
              <a:gd name="connsiteY121" fmla="*/ 384759 h 5435455"/>
              <a:gd name="connsiteX122" fmla="*/ 245660 w 8011236"/>
              <a:gd name="connsiteY122" fmla="*/ 343815 h 5435455"/>
              <a:gd name="connsiteX123" fmla="*/ 259308 w 8011236"/>
              <a:gd name="connsiteY123" fmla="*/ 302872 h 5435455"/>
              <a:gd name="connsiteX124" fmla="*/ 382138 w 8011236"/>
              <a:gd name="connsiteY124" fmla="*/ 234633 h 5435455"/>
              <a:gd name="connsiteX125" fmla="*/ 423081 w 8011236"/>
              <a:gd name="connsiteY125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759356 w 8011236"/>
              <a:gd name="connsiteY21" fmla="*/ 180042 h 5435455"/>
              <a:gd name="connsiteX22" fmla="*/ 5786651 w 8011236"/>
              <a:gd name="connsiteY22" fmla="*/ 220986 h 5435455"/>
              <a:gd name="connsiteX23" fmla="*/ 5827594 w 8011236"/>
              <a:gd name="connsiteY23" fmla="*/ 357463 h 5435455"/>
              <a:gd name="connsiteX24" fmla="*/ 5813947 w 8011236"/>
              <a:gd name="connsiteY24" fmla="*/ 616771 h 5435455"/>
              <a:gd name="connsiteX25" fmla="*/ 5713010 w 8011236"/>
              <a:gd name="connsiteY25" fmla="*/ 794192 h 5435455"/>
              <a:gd name="connsiteX26" fmla="*/ 5663821 w 8011236"/>
              <a:gd name="connsiteY26" fmla="*/ 1067147 h 5435455"/>
              <a:gd name="connsiteX27" fmla="*/ 5473887 w 8011236"/>
              <a:gd name="connsiteY27" fmla="*/ 1614005 h 5435455"/>
              <a:gd name="connsiteX28" fmla="*/ 5644108 w 8011236"/>
              <a:gd name="connsiteY28" fmla="*/ 2309756 h 5435455"/>
              <a:gd name="connsiteX29" fmla="*/ 5756797 w 8011236"/>
              <a:gd name="connsiteY29" fmla="*/ 2536366 h 5435455"/>
              <a:gd name="connsiteX30" fmla="*/ 5882186 w 8011236"/>
              <a:gd name="connsiteY30" fmla="*/ 2882299 h 5435455"/>
              <a:gd name="connsiteX31" fmla="*/ 5923129 w 8011236"/>
              <a:gd name="connsiteY31" fmla="*/ 2923242 h 5435455"/>
              <a:gd name="connsiteX32" fmla="*/ 5977720 w 8011236"/>
              <a:gd name="connsiteY32" fmla="*/ 2950538 h 5435455"/>
              <a:gd name="connsiteX33" fmla="*/ 6045959 w 8011236"/>
              <a:gd name="connsiteY33" fmla="*/ 3005129 h 5435455"/>
              <a:gd name="connsiteX34" fmla="*/ 6127845 w 8011236"/>
              <a:gd name="connsiteY34" fmla="*/ 3087015 h 5435455"/>
              <a:gd name="connsiteX35" fmla="*/ 6168789 w 8011236"/>
              <a:gd name="connsiteY35" fmla="*/ 3127959 h 5435455"/>
              <a:gd name="connsiteX36" fmla="*/ 6291618 w 8011236"/>
              <a:gd name="connsiteY36" fmla="*/ 3209845 h 5435455"/>
              <a:gd name="connsiteX37" fmla="*/ 6332562 w 8011236"/>
              <a:gd name="connsiteY37" fmla="*/ 3237141 h 5435455"/>
              <a:gd name="connsiteX38" fmla="*/ 6455392 w 8011236"/>
              <a:gd name="connsiteY38" fmla="*/ 3264436 h 5435455"/>
              <a:gd name="connsiteX39" fmla="*/ 6632812 w 8011236"/>
              <a:gd name="connsiteY39" fmla="*/ 3291732 h 5435455"/>
              <a:gd name="connsiteX40" fmla="*/ 6823881 w 8011236"/>
              <a:gd name="connsiteY40" fmla="*/ 3319027 h 5435455"/>
              <a:gd name="connsiteX41" fmla="*/ 7670042 w 8011236"/>
              <a:gd name="connsiteY41" fmla="*/ 3359971 h 5435455"/>
              <a:gd name="connsiteX42" fmla="*/ 7751929 w 8011236"/>
              <a:gd name="connsiteY42" fmla="*/ 3387266 h 5435455"/>
              <a:gd name="connsiteX43" fmla="*/ 7792872 w 8011236"/>
              <a:gd name="connsiteY43" fmla="*/ 3414562 h 5435455"/>
              <a:gd name="connsiteX44" fmla="*/ 7902054 w 8011236"/>
              <a:gd name="connsiteY44" fmla="*/ 3537392 h 5435455"/>
              <a:gd name="connsiteX45" fmla="*/ 7942997 w 8011236"/>
              <a:gd name="connsiteY45" fmla="*/ 3632926 h 5435455"/>
              <a:gd name="connsiteX46" fmla="*/ 7956645 w 8011236"/>
              <a:gd name="connsiteY46" fmla="*/ 3687517 h 5435455"/>
              <a:gd name="connsiteX47" fmla="*/ 7983941 w 8011236"/>
              <a:gd name="connsiteY47" fmla="*/ 3769404 h 5435455"/>
              <a:gd name="connsiteX48" fmla="*/ 7997589 w 8011236"/>
              <a:gd name="connsiteY48" fmla="*/ 3810347 h 5435455"/>
              <a:gd name="connsiteX49" fmla="*/ 8011236 w 8011236"/>
              <a:gd name="connsiteY49" fmla="*/ 3864938 h 5435455"/>
              <a:gd name="connsiteX50" fmla="*/ 7983941 w 8011236"/>
              <a:gd name="connsiteY50" fmla="*/ 4219780 h 5435455"/>
              <a:gd name="connsiteX51" fmla="*/ 7942997 w 8011236"/>
              <a:gd name="connsiteY51" fmla="*/ 4315314 h 5435455"/>
              <a:gd name="connsiteX52" fmla="*/ 7888406 w 8011236"/>
              <a:gd name="connsiteY52" fmla="*/ 4410848 h 5435455"/>
              <a:gd name="connsiteX53" fmla="*/ 7861111 w 8011236"/>
              <a:gd name="connsiteY53" fmla="*/ 4520030 h 5435455"/>
              <a:gd name="connsiteX54" fmla="*/ 7806520 w 8011236"/>
              <a:gd name="connsiteY54" fmla="*/ 4601917 h 5435455"/>
              <a:gd name="connsiteX55" fmla="*/ 7792872 w 8011236"/>
              <a:gd name="connsiteY55" fmla="*/ 4656508 h 5435455"/>
              <a:gd name="connsiteX56" fmla="*/ 7765577 w 8011236"/>
              <a:gd name="connsiteY56" fmla="*/ 4724747 h 5435455"/>
              <a:gd name="connsiteX57" fmla="*/ 7724633 w 8011236"/>
              <a:gd name="connsiteY57" fmla="*/ 5052293 h 5435455"/>
              <a:gd name="connsiteX58" fmla="*/ 7697338 w 8011236"/>
              <a:gd name="connsiteY58" fmla="*/ 5106884 h 5435455"/>
              <a:gd name="connsiteX59" fmla="*/ 7656394 w 8011236"/>
              <a:gd name="connsiteY59" fmla="*/ 5120532 h 5435455"/>
              <a:gd name="connsiteX60" fmla="*/ 7601803 w 8011236"/>
              <a:gd name="connsiteY60" fmla="*/ 5147827 h 5435455"/>
              <a:gd name="connsiteX61" fmla="*/ 7519917 w 8011236"/>
              <a:gd name="connsiteY61" fmla="*/ 5175123 h 5435455"/>
              <a:gd name="connsiteX62" fmla="*/ 7369792 w 8011236"/>
              <a:gd name="connsiteY62" fmla="*/ 5202418 h 5435455"/>
              <a:gd name="connsiteX63" fmla="*/ 6946711 w 8011236"/>
              <a:gd name="connsiteY63" fmla="*/ 5188771 h 5435455"/>
              <a:gd name="connsiteX64" fmla="*/ 6782938 w 8011236"/>
              <a:gd name="connsiteY64" fmla="*/ 5175123 h 5435455"/>
              <a:gd name="connsiteX65" fmla="*/ 6741994 w 8011236"/>
              <a:gd name="connsiteY65" fmla="*/ 5161475 h 5435455"/>
              <a:gd name="connsiteX66" fmla="*/ 6537278 w 8011236"/>
              <a:gd name="connsiteY66" fmla="*/ 5147827 h 5435455"/>
              <a:gd name="connsiteX67" fmla="*/ 5227093 w 8011236"/>
              <a:gd name="connsiteY67" fmla="*/ 5120532 h 5435455"/>
              <a:gd name="connsiteX68" fmla="*/ 5049672 w 8011236"/>
              <a:gd name="connsiteY68" fmla="*/ 5093236 h 5435455"/>
              <a:gd name="connsiteX69" fmla="*/ 4640239 w 8011236"/>
              <a:gd name="connsiteY69" fmla="*/ 5052293 h 5435455"/>
              <a:gd name="connsiteX70" fmla="*/ 4585648 w 8011236"/>
              <a:gd name="connsiteY70" fmla="*/ 5038645 h 5435455"/>
              <a:gd name="connsiteX71" fmla="*/ 4544705 w 8011236"/>
              <a:gd name="connsiteY71" fmla="*/ 5024998 h 5435455"/>
              <a:gd name="connsiteX72" fmla="*/ 4476466 w 8011236"/>
              <a:gd name="connsiteY72" fmla="*/ 5011350 h 5435455"/>
              <a:gd name="connsiteX73" fmla="*/ 4421875 w 8011236"/>
              <a:gd name="connsiteY73" fmla="*/ 4997702 h 5435455"/>
              <a:gd name="connsiteX74" fmla="*/ 4339989 w 8011236"/>
              <a:gd name="connsiteY74" fmla="*/ 4943111 h 5435455"/>
              <a:gd name="connsiteX75" fmla="*/ 4244454 w 8011236"/>
              <a:gd name="connsiteY75" fmla="*/ 4888520 h 5435455"/>
              <a:gd name="connsiteX76" fmla="*/ 4067033 w 8011236"/>
              <a:gd name="connsiteY76" fmla="*/ 4902168 h 5435455"/>
              <a:gd name="connsiteX77" fmla="*/ 4026090 w 8011236"/>
              <a:gd name="connsiteY77" fmla="*/ 4915815 h 5435455"/>
              <a:gd name="connsiteX78" fmla="*/ 3930556 w 8011236"/>
              <a:gd name="connsiteY78" fmla="*/ 4929463 h 5435455"/>
              <a:gd name="connsiteX79" fmla="*/ 3889612 w 8011236"/>
              <a:gd name="connsiteY79" fmla="*/ 4943111 h 5435455"/>
              <a:gd name="connsiteX80" fmla="*/ 3780430 w 8011236"/>
              <a:gd name="connsiteY80" fmla="*/ 4970406 h 5435455"/>
              <a:gd name="connsiteX81" fmla="*/ 3698544 w 8011236"/>
              <a:gd name="connsiteY81" fmla="*/ 4997702 h 5435455"/>
              <a:gd name="connsiteX82" fmla="*/ 3657600 w 8011236"/>
              <a:gd name="connsiteY82" fmla="*/ 5011350 h 5435455"/>
              <a:gd name="connsiteX83" fmla="*/ 3603009 w 8011236"/>
              <a:gd name="connsiteY83" fmla="*/ 5024998 h 5435455"/>
              <a:gd name="connsiteX84" fmla="*/ 3521123 w 8011236"/>
              <a:gd name="connsiteY84" fmla="*/ 5052293 h 5435455"/>
              <a:gd name="connsiteX85" fmla="*/ 3452884 w 8011236"/>
              <a:gd name="connsiteY85" fmla="*/ 5065941 h 5435455"/>
              <a:gd name="connsiteX86" fmla="*/ 3411941 w 8011236"/>
              <a:gd name="connsiteY86" fmla="*/ 5079589 h 5435455"/>
              <a:gd name="connsiteX87" fmla="*/ 3234520 w 8011236"/>
              <a:gd name="connsiteY87" fmla="*/ 5093236 h 5435455"/>
              <a:gd name="connsiteX88" fmla="*/ 3098042 w 8011236"/>
              <a:gd name="connsiteY88" fmla="*/ 5120532 h 5435455"/>
              <a:gd name="connsiteX89" fmla="*/ 3029803 w 8011236"/>
              <a:gd name="connsiteY89" fmla="*/ 5134180 h 5435455"/>
              <a:gd name="connsiteX90" fmla="*/ 2934269 w 8011236"/>
              <a:gd name="connsiteY90" fmla="*/ 5161475 h 5435455"/>
              <a:gd name="connsiteX91" fmla="*/ 2715905 w 8011236"/>
              <a:gd name="connsiteY91" fmla="*/ 5188771 h 5435455"/>
              <a:gd name="connsiteX92" fmla="*/ 2388359 w 8011236"/>
              <a:gd name="connsiteY92" fmla="*/ 5270657 h 5435455"/>
              <a:gd name="connsiteX93" fmla="*/ 2238233 w 8011236"/>
              <a:gd name="connsiteY93" fmla="*/ 5311601 h 5435455"/>
              <a:gd name="connsiteX94" fmla="*/ 1733266 w 8011236"/>
              <a:gd name="connsiteY94" fmla="*/ 5379839 h 5435455"/>
              <a:gd name="connsiteX95" fmla="*/ 1624084 w 8011236"/>
              <a:gd name="connsiteY95" fmla="*/ 5393487 h 5435455"/>
              <a:gd name="connsiteX96" fmla="*/ 1337481 w 8011236"/>
              <a:gd name="connsiteY96" fmla="*/ 5420783 h 5435455"/>
              <a:gd name="connsiteX97" fmla="*/ 1282890 w 8011236"/>
              <a:gd name="connsiteY97" fmla="*/ 5434430 h 5435455"/>
              <a:gd name="connsiteX98" fmla="*/ 914400 w 8011236"/>
              <a:gd name="connsiteY98" fmla="*/ 5407135 h 5435455"/>
              <a:gd name="connsiteX99" fmla="*/ 873457 w 8011236"/>
              <a:gd name="connsiteY99" fmla="*/ 5379839 h 5435455"/>
              <a:gd name="connsiteX100" fmla="*/ 832514 w 8011236"/>
              <a:gd name="connsiteY100" fmla="*/ 5366192 h 5435455"/>
              <a:gd name="connsiteX101" fmla="*/ 750627 w 8011236"/>
              <a:gd name="connsiteY101" fmla="*/ 5270657 h 5435455"/>
              <a:gd name="connsiteX102" fmla="*/ 709684 w 8011236"/>
              <a:gd name="connsiteY102" fmla="*/ 5243362 h 5435455"/>
              <a:gd name="connsiteX103" fmla="*/ 668741 w 8011236"/>
              <a:gd name="connsiteY103" fmla="*/ 5202418 h 5435455"/>
              <a:gd name="connsiteX104" fmla="*/ 600502 w 8011236"/>
              <a:gd name="connsiteY104" fmla="*/ 5120532 h 5435455"/>
              <a:gd name="connsiteX105" fmla="*/ 559559 w 8011236"/>
              <a:gd name="connsiteY105" fmla="*/ 5106884 h 5435455"/>
              <a:gd name="connsiteX106" fmla="*/ 436729 w 8011236"/>
              <a:gd name="connsiteY106" fmla="*/ 5038645 h 5435455"/>
              <a:gd name="connsiteX107" fmla="*/ 395786 w 8011236"/>
              <a:gd name="connsiteY107" fmla="*/ 5024998 h 5435455"/>
              <a:gd name="connsiteX108" fmla="*/ 354842 w 8011236"/>
              <a:gd name="connsiteY108" fmla="*/ 5011350 h 5435455"/>
              <a:gd name="connsiteX109" fmla="*/ 300251 w 8011236"/>
              <a:gd name="connsiteY109" fmla="*/ 4888520 h 5435455"/>
              <a:gd name="connsiteX110" fmla="*/ 81887 w 8011236"/>
              <a:gd name="connsiteY110" fmla="*/ 4124245 h 5435455"/>
              <a:gd name="connsiteX111" fmla="*/ 0 w 8011236"/>
              <a:gd name="connsiteY111" fmla="*/ 3428209 h 5435455"/>
              <a:gd name="connsiteX112" fmla="*/ 27296 w 8011236"/>
              <a:gd name="connsiteY112" fmla="*/ 1640353 h 5435455"/>
              <a:gd name="connsiteX113" fmla="*/ 40944 w 8011236"/>
              <a:gd name="connsiteY113" fmla="*/ 1572114 h 5435455"/>
              <a:gd name="connsiteX114" fmla="*/ 68239 w 8011236"/>
              <a:gd name="connsiteY114" fmla="*/ 1421989 h 5435455"/>
              <a:gd name="connsiteX115" fmla="*/ 81887 w 8011236"/>
              <a:gd name="connsiteY115" fmla="*/ 889726 h 5435455"/>
              <a:gd name="connsiteX116" fmla="*/ 95535 w 8011236"/>
              <a:gd name="connsiteY116" fmla="*/ 725953 h 5435455"/>
              <a:gd name="connsiteX117" fmla="*/ 122830 w 8011236"/>
              <a:gd name="connsiteY117" fmla="*/ 657714 h 5435455"/>
              <a:gd name="connsiteX118" fmla="*/ 163774 w 8011236"/>
              <a:gd name="connsiteY118" fmla="*/ 521236 h 5435455"/>
              <a:gd name="connsiteX119" fmla="*/ 191069 w 8011236"/>
              <a:gd name="connsiteY119" fmla="*/ 480293 h 5435455"/>
              <a:gd name="connsiteX120" fmla="*/ 218365 w 8011236"/>
              <a:gd name="connsiteY120" fmla="*/ 384759 h 5435455"/>
              <a:gd name="connsiteX121" fmla="*/ 245660 w 8011236"/>
              <a:gd name="connsiteY121" fmla="*/ 343815 h 5435455"/>
              <a:gd name="connsiteX122" fmla="*/ 259308 w 8011236"/>
              <a:gd name="connsiteY122" fmla="*/ 302872 h 5435455"/>
              <a:gd name="connsiteX123" fmla="*/ 382138 w 8011236"/>
              <a:gd name="connsiteY123" fmla="*/ 234633 h 5435455"/>
              <a:gd name="connsiteX124" fmla="*/ 423081 w 8011236"/>
              <a:gd name="connsiteY124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759356 w 8011236"/>
              <a:gd name="connsiteY21" fmla="*/ 180042 h 5435455"/>
              <a:gd name="connsiteX22" fmla="*/ 5786651 w 8011236"/>
              <a:gd name="connsiteY22" fmla="*/ 220986 h 5435455"/>
              <a:gd name="connsiteX23" fmla="*/ 5827594 w 8011236"/>
              <a:gd name="connsiteY23" fmla="*/ 357463 h 5435455"/>
              <a:gd name="connsiteX24" fmla="*/ 5813947 w 8011236"/>
              <a:gd name="connsiteY24" fmla="*/ 616771 h 5435455"/>
              <a:gd name="connsiteX25" fmla="*/ 5663821 w 8011236"/>
              <a:gd name="connsiteY25" fmla="*/ 1067147 h 5435455"/>
              <a:gd name="connsiteX26" fmla="*/ 5473887 w 8011236"/>
              <a:gd name="connsiteY26" fmla="*/ 1614005 h 5435455"/>
              <a:gd name="connsiteX27" fmla="*/ 5644108 w 8011236"/>
              <a:gd name="connsiteY27" fmla="*/ 2309756 h 5435455"/>
              <a:gd name="connsiteX28" fmla="*/ 5756797 w 8011236"/>
              <a:gd name="connsiteY28" fmla="*/ 2536366 h 5435455"/>
              <a:gd name="connsiteX29" fmla="*/ 5882186 w 8011236"/>
              <a:gd name="connsiteY29" fmla="*/ 2882299 h 5435455"/>
              <a:gd name="connsiteX30" fmla="*/ 5923129 w 8011236"/>
              <a:gd name="connsiteY30" fmla="*/ 2923242 h 5435455"/>
              <a:gd name="connsiteX31" fmla="*/ 5977720 w 8011236"/>
              <a:gd name="connsiteY31" fmla="*/ 2950538 h 5435455"/>
              <a:gd name="connsiteX32" fmla="*/ 6045959 w 8011236"/>
              <a:gd name="connsiteY32" fmla="*/ 3005129 h 5435455"/>
              <a:gd name="connsiteX33" fmla="*/ 6127845 w 8011236"/>
              <a:gd name="connsiteY33" fmla="*/ 3087015 h 5435455"/>
              <a:gd name="connsiteX34" fmla="*/ 6168789 w 8011236"/>
              <a:gd name="connsiteY34" fmla="*/ 3127959 h 5435455"/>
              <a:gd name="connsiteX35" fmla="*/ 6291618 w 8011236"/>
              <a:gd name="connsiteY35" fmla="*/ 3209845 h 5435455"/>
              <a:gd name="connsiteX36" fmla="*/ 6332562 w 8011236"/>
              <a:gd name="connsiteY36" fmla="*/ 3237141 h 5435455"/>
              <a:gd name="connsiteX37" fmla="*/ 6455392 w 8011236"/>
              <a:gd name="connsiteY37" fmla="*/ 3264436 h 5435455"/>
              <a:gd name="connsiteX38" fmla="*/ 6632812 w 8011236"/>
              <a:gd name="connsiteY38" fmla="*/ 3291732 h 5435455"/>
              <a:gd name="connsiteX39" fmla="*/ 6823881 w 8011236"/>
              <a:gd name="connsiteY39" fmla="*/ 3319027 h 5435455"/>
              <a:gd name="connsiteX40" fmla="*/ 7670042 w 8011236"/>
              <a:gd name="connsiteY40" fmla="*/ 3359971 h 5435455"/>
              <a:gd name="connsiteX41" fmla="*/ 7751929 w 8011236"/>
              <a:gd name="connsiteY41" fmla="*/ 3387266 h 5435455"/>
              <a:gd name="connsiteX42" fmla="*/ 7792872 w 8011236"/>
              <a:gd name="connsiteY42" fmla="*/ 3414562 h 5435455"/>
              <a:gd name="connsiteX43" fmla="*/ 7902054 w 8011236"/>
              <a:gd name="connsiteY43" fmla="*/ 3537392 h 5435455"/>
              <a:gd name="connsiteX44" fmla="*/ 7942997 w 8011236"/>
              <a:gd name="connsiteY44" fmla="*/ 3632926 h 5435455"/>
              <a:gd name="connsiteX45" fmla="*/ 7956645 w 8011236"/>
              <a:gd name="connsiteY45" fmla="*/ 3687517 h 5435455"/>
              <a:gd name="connsiteX46" fmla="*/ 7983941 w 8011236"/>
              <a:gd name="connsiteY46" fmla="*/ 3769404 h 5435455"/>
              <a:gd name="connsiteX47" fmla="*/ 7997589 w 8011236"/>
              <a:gd name="connsiteY47" fmla="*/ 3810347 h 5435455"/>
              <a:gd name="connsiteX48" fmla="*/ 8011236 w 8011236"/>
              <a:gd name="connsiteY48" fmla="*/ 3864938 h 5435455"/>
              <a:gd name="connsiteX49" fmla="*/ 7983941 w 8011236"/>
              <a:gd name="connsiteY49" fmla="*/ 4219780 h 5435455"/>
              <a:gd name="connsiteX50" fmla="*/ 7942997 w 8011236"/>
              <a:gd name="connsiteY50" fmla="*/ 4315314 h 5435455"/>
              <a:gd name="connsiteX51" fmla="*/ 7888406 w 8011236"/>
              <a:gd name="connsiteY51" fmla="*/ 4410848 h 5435455"/>
              <a:gd name="connsiteX52" fmla="*/ 7861111 w 8011236"/>
              <a:gd name="connsiteY52" fmla="*/ 4520030 h 5435455"/>
              <a:gd name="connsiteX53" fmla="*/ 7806520 w 8011236"/>
              <a:gd name="connsiteY53" fmla="*/ 4601917 h 5435455"/>
              <a:gd name="connsiteX54" fmla="*/ 7792872 w 8011236"/>
              <a:gd name="connsiteY54" fmla="*/ 4656508 h 5435455"/>
              <a:gd name="connsiteX55" fmla="*/ 7765577 w 8011236"/>
              <a:gd name="connsiteY55" fmla="*/ 4724747 h 5435455"/>
              <a:gd name="connsiteX56" fmla="*/ 7724633 w 8011236"/>
              <a:gd name="connsiteY56" fmla="*/ 5052293 h 5435455"/>
              <a:gd name="connsiteX57" fmla="*/ 7697338 w 8011236"/>
              <a:gd name="connsiteY57" fmla="*/ 5106884 h 5435455"/>
              <a:gd name="connsiteX58" fmla="*/ 7656394 w 8011236"/>
              <a:gd name="connsiteY58" fmla="*/ 5120532 h 5435455"/>
              <a:gd name="connsiteX59" fmla="*/ 7601803 w 8011236"/>
              <a:gd name="connsiteY59" fmla="*/ 5147827 h 5435455"/>
              <a:gd name="connsiteX60" fmla="*/ 7519917 w 8011236"/>
              <a:gd name="connsiteY60" fmla="*/ 5175123 h 5435455"/>
              <a:gd name="connsiteX61" fmla="*/ 7369792 w 8011236"/>
              <a:gd name="connsiteY61" fmla="*/ 5202418 h 5435455"/>
              <a:gd name="connsiteX62" fmla="*/ 6946711 w 8011236"/>
              <a:gd name="connsiteY62" fmla="*/ 5188771 h 5435455"/>
              <a:gd name="connsiteX63" fmla="*/ 6782938 w 8011236"/>
              <a:gd name="connsiteY63" fmla="*/ 5175123 h 5435455"/>
              <a:gd name="connsiteX64" fmla="*/ 6741994 w 8011236"/>
              <a:gd name="connsiteY64" fmla="*/ 5161475 h 5435455"/>
              <a:gd name="connsiteX65" fmla="*/ 6537278 w 8011236"/>
              <a:gd name="connsiteY65" fmla="*/ 5147827 h 5435455"/>
              <a:gd name="connsiteX66" fmla="*/ 5227093 w 8011236"/>
              <a:gd name="connsiteY66" fmla="*/ 5120532 h 5435455"/>
              <a:gd name="connsiteX67" fmla="*/ 5049672 w 8011236"/>
              <a:gd name="connsiteY67" fmla="*/ 5093236 h 5435455"/>
              <a:gd name="connsiteX68" fmla="*/ 4640239 w 8011236"/>
              <a:gd name="connsiteY68" fmla="*/ 5052293 h 5435455"/>
              <a:gd name="connsiteX69" fmla="*/ 4585648 w 8011236"/>
              <a:gd name="connsiteY69" fmla="*/ 5038645 h 5435455"/>
              <a:gd name="connsiteX70" fmla="*/ 4544705 w 8011236"/>
              <a:gd name="connsiteY70" fmla="*/ 5024998 h 5435455"/>
              <a:gd name="connsiteX71" fmla="*/ 4476466 w 8011236"/>
              <a:gd name="connsiteY71" fmla="*/ 5011350 h 5435455"/>
              <a:gd name="connsiteX72" fmla="*/ 4421875 w 8011236"/>
              <a:gd name="connsiteY72" fmla="*/ 4997702 h 5435455"/>
              <a:gd name="connsiteX73" fmla="*/ 4339989 w 8011236"/>
              <a:gd name="connsiteY73" fmla="*/ 4943111 h 5435455"/>
              <a:gd name="connsiteX74" fmla="*/ 4244454 w 8011236"/>
              <a:gd name="connsiteY74" fmla="*/ 4888520 h 5435455"/>
              <a:gd name="connsiteX75" fmla="*/ 4067033 w 8011236"/>
              <a:gd name="connsiteY75" fmla="*/ 4902168 h 5435455"/>
              <a:gd name="connsiteX76" fmla="*/ 4026090 w 8011236"/>
              <a:gd name="connsiteY76" fmla="*/ 4915815 h 5435455"/>
              <a:gd name="connsiteX77" fmla="*/ 3930556 w 8011236"/>
              <a:gd name="connsiteY77" fmla="*/ 4929463 h 5435455"/>
              <a:gd name="connsiteX78" fmla="*/ 3889612 w 8011236"/>
              <a:gd name="connsiteY78" fmla="*/ 4943111 h 5435455"/>
              <a:gd name="connsiteX79" fmla="*/ 3780430 w 8011236"/>
              <a:gd name="connsiteY79" fmla="*/ 4970406 h 5435455"/>
              <a:gd name="connsiteX80" fmla="*/ 3698544 w 8011236"/>
              <a:gd name="connsiteY80" fmla="*/ 4997702 h 5435455"/>
              <a:gd name="connsiteX81" fmla="*/ 3657600 w 8011236"/>
              <a:gd name="connsiteY81" fmla="*/ 5011350 h 5435455"/>
              <a:gd name="connsiteX82" fmla="*/ 3603009 w 8011236"/>
              <a:gd name="connsiteY82" fmla="*/ 5024998 h 5435455"/>
              <a:gd name="connsiteX83" fmla="*/ 3521123 w 8011236"/>
              <a:gd name="connsiteY83" fmla="*/ 5052293 h 5435455"/>
              <a:gd name="connsiteX84" fmla="*/ 3452884 w 8011236"/>
              <a:gd name="connsiteY84" fmla="*/ 5065941 h 5435455"/>
              <a:gd name="connsiteX85" fmla="*/ 3411941 w 8011236"/>
              <a:gd name="connsiteY85" fmla="*/ 5079589 h 5435455"/>
              <a:gd name="connsiteX86" fmla="*/ 3234520 w 8011236"/>
              <a:gd name="connsiteY86" fmla="*/ 5093236 h 5435455"/>
              <a:gd name="connsiteX87" fmla="*/ 3098042 w 8011236"/>
              <a:gd name="connsiteY87" fmla="*/ 5120532 h 5435455"/>
              <a:gd name="connsiteX88" fmla="*/ 3029803 w 8011236"/>
              <a:gd name="connsiteY88" fmla="*/ 5134180 h 5435455"/>
              <a:gd name="connsiteX89" fmla="*/ 2934269 w 8011236"/>
              <a:gd name="connsiteY89" fmla="*/ 5161475 h 5435455"/>
              <a:gd name="connsiteX90" fmla="*/ 2715905 w 8011236"/>
              <a:gd name="connsiteY90" fmla="*/ 5188771 h 5435455"/>
              <a:gd name="connsiteX91" fmla="*/ 2388359 w 8011236"/>
              <a:gd name="connsiteY91" fmla="*/ 5270657 h 5435455"/>
              <a:gd name="connsiteX92" fmla="*/ 2238233 w 8011236"/>
              <a:gd name="connsiteY92" fmla="*/ 5311601 h 5435455"/>
              <a:gd name="connsiteX93" fmla="*/ 1733266 w 8011236"/>
              <a:gd name="connsiteY93" fmla="*/ 5379839 h 5435455"/>
              <a:gd name="connsiteX94" fmla="*/ 1624084 w 8011236"/>
              <a:gd name="connsiteY94" fmla="*/ 5393487 h 5435455"/>
              <a:gd name="connsiteX95" fmla="*/ 1337481 w 8011236"/>
              <a:gd name="connsiteY95" fmla="*/ 5420783 h 5435455"/>
              <a:gd name="connsiteX96" fmla="*/ 1282890 w 8011236"/>
              <a:gd name="connsiteY96" fmla="*/ 5434430 h 5435455"/>
              <a:gd name="connsiteX97" fmla="*/ 914400 w 8011236"/>
              <a:gd name="connsiteY97" fmla="*/ 5407135 h 5435455"/>
              <a:gd name="connsiteX98" fmla="*/ 873457 w 8011236"/>
              <a:gd name="connsiteY98" fmla="*/ 5379839 h 5435455"/>
              <a:gd name="connsiteX99" fmla="*/ 832514 w 8011236"/>
              <a:gd name="connsiteY99" fmla="*/ 5366192 h 5435455"/>
              <a:gd name="connsiteX100" fmla="*/ 750627 w 8011236"/>
              <a:gd name="connsiteY100" fmla="*/ 5270657 h 5435455"/>
              <a:gd name="connsiteX101" fmla="*/ 709684 w 8011236"/>
              <a:gd name="connsiteY101" fmla="*/ 5243362 h 5435455"/>
              <a:gd name="connsiteX102" fmla="*/ 668741 w 8011236"/>
              <a:gd name="connsiteY102" fmla="*/ 5202418 h 5435455"/>
              <a:gd name="connsiteX103" fmla="*/ 600502 w 8011236"/>
              <a:gd name="connsiteY103" fmla="*/ 5120532 h 5435455"/>
              <a:gd name="connsiteX104" fmla="*/ 559559 w 8011236"/>
              <a:gd name="connsiteY104" fmla="*/ 5106884 h 5435455"/>
              <a:gd name="connsiteX105" fmla="*/ 436729 w 8011236"/>
              <a:gd name="connsiteY105" fmla="*/ 5038645 h 5435455"/>
              <a:gd name="connsiteX106" fmla="*/ 395786 w 8011236"/>
              <a:gd name="connsiteY106" fmla="*/ 5024998 h 5435455"/>
              <a:gd name="connsiteX107" fmla="*/ 354842 w 8011236"/>
              <a:gd name="connsiteY107" fmla="*/ 5011350 h 5435455"/>
              <a:gd name="connsiteX108" fmla="*/ 300251 w 8011236"/>
              <a:gd name="connsiteY108" fmla="*/ 4888520 h 5435455"/>
              <a:gd name="connsiteX109" fmla="*/ 81887 w 8011236"/>
              <a:gd name="connsiteY109" fmla="*/ 4124245 h 5435455"/>
              <a:gd name="connsiteX110" fmla="*/ 0 w 8011236"/>
              <a:gd name="connsiteY110" fmla="*/ 3428209 h 5435455"/>
              <a:gd name="connsiteX111" fmla="*/ 27296 w 8011236"/>
              <a:gd name="connsiteY111" fmla="*/ 1640353 h 5435455"/>
              <a:gd name="connsiteX112" fmla="*/ 40944 w 8011236"/>
              <a:gd name="connsiteY112" fmla="*/ 1572114 h 5435455"/>
              <a:gd name="connsiteX113" fmla="*/ 68239 w 8011236"/>
              <a:gd name="connsiteY113" fmla="*/ 1421989 h 5435455"/>
              <a:gd name="connsiteX114" fmla="*/ 81887 w 8011236"/>
              <a:gd name="connsiteY114" fmla="*/ 889726 h 5435455"/>
              <a:gd name="connsiteX115" fmla="*/ 95535 w 8011236"/>
              <a:gd name="connsiteY115" fmla="*/ 725953 h 5435455"/>
              <a:gd name="connsiteX116" fmla="*/ 122830 w 8011236"/>
              <a:gd name="connsiteY116" fmla="*/ 657714 h 5435455"/>
              <a:gd name="connsiteX117" fmla="*/ 163774 w 8011236"/>
              <a:gd name="connsiteY117" fmla="*/ 521236 h 5435455"/>
              <a:gd name="connsiteX118" fmla="*/ 191069 w 8011236"/>
              <a:gd name="connsiteY118" fmla="*/ 480293 h 5435455"/>
              <a:gd name="connsiteX119" fmla="*/ 218365 w 8011236"/>
              <a:gd name="connsiteY119" fmla="*/ 384759 h 5435455"/>
              <a:gd name="connsiteX120" fmla="*/ 245660 w 8011236"/>
              <a:gd name="connsiteY120" fmla="*/ 343815 h 5435455"/>
              <a:gd name="connsiteX121" fmla="*/ 259308 w 8011236"/>
              <a:gd name="connsiteY121" fmla="*/ 302872 h 5435455"/>
              <a:gd name="connsiteX122" fmla="*/ 382138 w 8011236"/>
              <a:gd name="connsiteY122" fmla="*/ 234633 h 5435455"/>
              <a:gd name="connsiteX123" fmla="*/ 423081 w 8011236"/>
              <a:gd name="connsiteY123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759356 w 8011236"/>
              <a:gd name="connsiteY21" fmla="*/ 180042 h 5435455"/>
              <a:gd name="connsiteX22" fmla="*/ 5786651 w 8011236"/>
              <a:gd name="connsiteY22" fmla="*/ 220986 h 5435455"/>
              <a:gd name="connsiteX23" fmla="*/ 5827594 w 8011236"/>
              <a:gd name="connsiteY23" fmla="*/ 357463 h 5435455"/>
              <a:gd name="connsiteX24" fmla="*/ 5813947 w 8011236"/>
              <a:gd name="connsiteY24" fmla="*/ 616771 h 5435455"/>
              <a:gd name="connsiteX25" fmla="*/ 5492371 w 8011236"/>
              <a:gd name="connsiteY25" fmla="*/ 990947 h 5435455"/>
              <a:gd name="connsiteX26" fmla="*/ 5473887 w 8011236"/>
              <a:gd name="connsiteY26" fmla="*/ 1614005 h 5435455"/>
              <a:gd name="connsiteX27" fmla="*/ 5644108 w 8011236"/>
              <a:gd name="connsiteY27" fmla="*/ 2309756 h 5435455"/>
              <a:gd name="connsiteX28" fmla="*/ 5756797 w 8011236"/>
              <a:gd name="connsiteY28" fmla="*/ 2536366 h 5435455"/>
              <a:gd name="connsiteX29" fmla="*/ 5882186 w 8011236"/>
              <a:gd name="connsiteY29" fmla="*/ 2882299 h 5435455"/>
              <a:gd name="connsiteX30" fmla="*/ 5923129 w 8011236"/>
              <a:gd name="connsiteY30" fmla="*/ 2923242 h 5435455"/>
              <a:gd name="connsiteX31" fmla="*/ 5977720 w 8011236"/>
              <a:gd name="connsiteY31" fmla="*/ 2950538 h 5435455"/>
              <a:gd name="connsiteX32" fmla="*/ 6045959 w 8011236"/>
              <a:gd name="connsiteY32" fmla="*/ 3005129 h 5435455"/>
              <a:gd name="connsiteX33" fmla="*/ 6127845 w 8011236"/>
              <a:gd name="connsiteY33" fmla="*/ 3087015 h 5435455"/>
              <a:gd name="connsiteX34" fmla="*/ 6168789 w 8011236"/>
              <a:gd name="connsiteY34" fmla="*/ 3127959 h 5435455"/>
              <a:gd name="connsiteX35" fmla="*/ 6291618 w 8011236"/>
              <a:gd name="connsiteY35" fmla="*/ 3209845 h 5435455"/>
              <a:gd name="connsiteX36" fmla="*/ 6332562 w 8011236"/>
              <a:gd name="connsiteY36" fmla="*/ 3237141 h 5435455"/>
              <a:gd name="connsiteX37" fmla="*/ 6455392 w 8011236"/>
              <a:gd name="connsiteY37" fmla="*/ 3264436 h 5435455"/>
              <a:gd name="connsiteX38" fmla="*/ 6632812 w 8011236"/>
              <a:gd name="connsiteY38" fmla="*/ 3291732 h 5435455"/>
              <a:gd name="connsiteX39" fmla="*/ 6823881 w 8011236"/>
              <a:gd name="connsiteY39" fmla="*/ 3319027 h 5435455"/>
              <a:gd name="connsiteX40" fmla="*/ 7670042 w 8011236"/>
              <a:gd name="connsiteY40" fmla="*/ 3359971 h 5435455"/>
              <a:gd name="connsiteX41" fmla="*/ 7751929 w 8011236"/>
              <a:gd name="connsiteY41" fmla="*/ 3387266 h 5435455"/>
              <a:gd name="connsiteX42" fmla="*/ 7792872 w 8011236"/>
              <a:gd name="connsiteY42" fmla="*/ 3414562 h 5435455"/>
              <a:gd name="connsiteX43" fmla="*/ 7902054 w 8011236"/>
              <a:gd name="connsiteY43" fmla="*/ 3537392 h 5435455"/>
              <a:gd name="connsiteX44" fmla="*/ 7942997 w 8011236"/>
              <a:gd name="connsiteY44" fmla="*/ 3632926 h 5435455"/>
              <a:gd name="connsiteX45" fmla="*/ 7956645 w 8011236"/>
              <a:gd name="connsiteY45" fmla="*/ 3687517 h 5435455"/>
              <a:gd name="connsiteX46" fmla="*/ 7983941 w 8011236"/>
              <a:gd name="connsiteY46" fmla="*/ 3769404 h 5435455"/>
              <a:gd name="connsiteX47" fmla="*/ 7997589 w 8011236"/>
              <a:gd name="connsiteY47" fmla="*/ 3810347 h 5435455"/>
              <a:gd name="connsiteX48" fmla="*/ 8011236 w 8011236"/>
              <a:gd name="connsiteY48" fmla="*/ 3864938 h 5435455"/>
              <a:gd name="connsiteX49" fmla="*/ 7983941 w 8011236"/>
              <a:gd name="connsiteY49" fmla="*/ 4219780 h 5435455"/>
              <a:gd name="connsiteX50" fmla="*/ 7942997 w 8011236"/>
              <a:gd name="connsiteY50" fmla="*/ 4315314 h 5435455"/>
              <a:gd name="connsiteX51" fmla="*/ 7888406 w 8011236"/>
              <a:gd name="connsiteY51" fmla="*/ 4410848 h 5435455"/>
              <a:gd name="connsiteX52" fmla="*/ 7861111 w 8011236"/>
              <a:gd name="connsiteY52" fmla="*/ 4520030 h 5435455"/>
              <a:gd name="connsiteX53" fmla="*/ 7806520 w 8011236"/>
              <a:gd name="connsiteY53" fmla="*/ 4601917 h 5435455"/>
              <a:gd name="connsiteX54" fmla="*/ 7792872 w 8011236"/>
              <a:gd name="connsiteY54" fmla="*/ 4656508 h 5435455"/>
              <a:gd name="connsiteX55" fmla="*/ 7765577 w 8011236"/>
              <a:gd name="connsiteY55" fmla="*/ 4724747 h 5435455"/>
              <a:gd name="connsiteX56" fmla="*/ 7724633 w 8011236"/>
              <a:gd name="connsiteY56" fmla="*/ 5052293 h 5435455"/>
              <a:gd name="connsiteX57" fmla="*/ 7697338 w 8011236"/>
              <a:gd name="connsiteY57" fmla="*/ 5106884 h 5435455"/>
              <a:gd name="connsiteX58" fmla="*/ 7656394 w 8011236"/>
              <a:gd name="connsiteY58" fmla="*/ 5120532 h 5435455"/>
              <a:gd name="connsiteX59" fmla="*/ 7601803 w 8011236"/>
              <a:gd name="connsiteY59" fmla="*/ 5147827 h 5435455"/>
              <a:gd name="connsiteX60" fmla="*/ 7519917 w 8011236"/>
              <a:gd name="connsiteY60" fmla="*/ 5175123 h 5435455"/>
              <a:gd name="connsiteX61" fmla="*/ 7369792 w 8011236"/>
              <a:gd name="connsiteY61" fmla="*/ 5202418 h 5435455"/>
              <a:gd name="connsiteX62" fmla="*/ 6946711 w 8011236"/>
              <a:gd name="connsiteY62" fmla="*/ 5188771 h 5435455"/>
              <a:gd name="connsiteX63" fmla="*/ 6782938 w 8011236"/>
              <a:gd name="connsiteY63" fmla="*/ 5175123 h 5435455"/>
              <a:gd name="connsiteX64" fmla="*/ 6741994 w 8011236"/>
              <a:gd name="connsiteY64" fmla="*/ 5161475 h 5435455"/>
              <a:gd name="connsiteX65" fmla="*/ 6537278 w 8011236"/>
              <a:gd name="connsiteY65" fmla="*/ 5147827 h 5435455"/>
              <a:gd name="connsiteX66" fmla="*/ 5227093 w 8011236"/>
              <a:gd name="connsiteY66" fmla="*/ 5120532 h 5435455"/>
              <a:gd name="connsiteX67" fmla="*/ 5049672 w 8011236"/>
              <a:gd name="connsiteY67" fmla="*/ 5093236 h 5435455"/>
              <a:gd name="connsiteX68" fmla="*/ 4640239 w 8011236"/>
              <a:gd name="connsiteY68" fmla="*/ 5052293 h 5435455"/>
              <a:gd name="connsiteX69" fmla="*/ 4585648 w 8011236"/>
              <a:gd name="connsiteY69" fmla="*/ 5038645 h 5435455"/>
              <a:gd name="connsiteX70" fmla="*/ 4544705 w 8011236"/>
              <a:gd name="connsiteY70" fmla="*/ 5024998 h 5435455"/>
              <a:gd name="connsiteX71" fmla="*/ 4476466 w 8011236"/>
              <a:gd name="connsiteY71" fmla="*/ 5011350 h 5435455"/>
              <a:gd name="connsiteX72" fmla="*/ 4421875 w 8011236"/>
              <a:gd name="connsiteY72" fmla="*/ 4997702 h 5435455"/>
              <a:gd name="connsiteX73" fmla="*/ 4339989 w 8011236"/>
              <a:gd name="connsiteY73" fmla="*/ 4943111 h 5435455"/>
              <a:gd name="connsiteX74" fmla="*/ 4244454 w 8011236"/>
              <a:gd name="connsiteY74" fmla="*/ 4888520 h 5435455"/>
              <a:gd name="connsiteX75" fmla="*/ 4067033 w 8011236"/>
              <a:gd name="connsiteY75" fmla="*/ 4902168 h 5435455"/>
              <a:gd name="connsiteX76" fmla="*/ 4026090 w 8011236"/>
              <a:gd name="connsiteY76" fmla="*/ 4915815 h 5435455"/>
              <a:gd name="connsiteX77" fmla="*/ 3930556 w 8011236"/>
              <a:gd name="connsiteY77" fmla="*/ 4929463 h 5435455"/>
              <a:gd name="connsiteX78" fmla="*/ 3889612 w 8011236"/>
              <a:gd name="connsiteY78" fmla="*/ 4943111 h 5435455"/>
              <a:gd name="connsiteX79" fmla="*/ 3780430 w 8011236"/>
              <a:gd name="connsiteY79" fmla="*/ 4970406 h 5435455"/>
              <a:gd name="connsiteX80" fmla="*/ 3698544 w 8011236"/>
              <a:gd name="connsiteY80" fmla="*/ 4997702 h 5435455"/>
              <a:gd name="connsiteX81" fmla="*/ 3657600 w 8011236"/>
              <a:gd name="connsiteY81" fmla="*/ 5011350 h 5435455"/>
              <a:gd name="connsiteX82" fmla="*/ 3603009 w 8011236"/>
              <a:gd name="connsiteY82" fmla="*/ 5024998 h 5435455"/>
              <a:gd name="connsiteX83" fmla="*/ 3521123 w 8011236"/>
              <a:gd name="connsiteY83" fmla="*/ 5052293 h 5435455"/>
              <a:gd name="connsiteX84" fmla="*/ 3452884 w 8011236"/>
              <a:gd name="connsiteY84" fmla="*/ 5065941 h 5435455"/>
              <a:gd name="connsiteX85" fmla="*/ 3411941 w 8011236"/>
              <a:gd name="connsiteY85" fmla="*/ 5079589 h 5435455"/>
              <a:gd name="connsiteX86" fmla="*/ 3234520 w 8011236"/>
              <a:gd name="connsiteY86" fmla="*/ 5093236 h 5435455"/>
              <a:gd name="connsiteX87" fmla="*/ 3098042 w 8011236"/>
              <a:gd name="connsiteY87" fmla="*/ 5120532 h 5435455"/>
              <a:gd name="connsiteX88" fmla="*/ 3029803 w 8011236"/>
              <a:gd name="connsiteY88" fmla="*/ 5134180 h 5435455"/>
              <a:gd name="connsiteX89" fmla="*/ 2934269 w 8011236"/>
              <a:gd name="connsiteY89" fmla="*/ 5161475 h 5435455"/>
              <a:gd name="connsiteX90" fmla="*/ 2715905 w 8011236"/>
              <a:gd name="connsiteY90" fmla="*/ 5188771 h 5435455"/>
              <a:gd name="connsiteX91" fmla="*/ 2388359 w 8011236"/>
              <a:gd name="connsiteY91" fmla="*/ 5270657 h 5435455"/>
              <a:gd name="connsiteX92" fmla="*/ 2238233 w 8011236"/>
              <a:gd name="connsiteY92" fmla="*/ 5311601 h 5435455"/>
              <a:gd name="connsiteX93" fmla="*/ 1733266 w 8011236"/>
              <a:gd name="connsiteY93" fmla="*/ 5379839 h 5435455"/>
              <a:gd name="connsiteX94" fmla="*/ 1624084 w 8011236"/>
              <a:gd name="connsiteY94" fmla="*/ 5393487 h 5435455"/>
              <a:gd name="connsiteX95" fmla="*/ 1337481 w 8011236"/>
              <a:gd name="connsiteY95" fmla="*/ 5420783 h 5435455"/>
              <a:gd name="connsiteX96" fmla="*/ 1282890 w 8011236"/>
              <a:gd name="connsiteY96" fmla="*/ 5434430 h 5435455"/>
              <a:gd name="connsiteX97" fmla="*/ 914400 w 8011236"/>
              <a:gd name="connsiteY97" fmla="*/ 5407135 h 5435455"/>
              <a:gd name="connsiteX98" fmla="*/ 873457 w 8011236"/>
              <a:gd name="connsiteY98" fmla="*/ 5379839 h 5435455"/>
              <a:gd name="connsiteX99" fmla="*/ 832514 w 8011236"/>
              <a:gd name="connsiteY99" fmla="*/ 5366192 h 5435455"/>
              <a:gd name="connsiteX100" fmla="*/ 750627 w 8011236"/>
              <a:gd name="connsiteY100" fmla="*/ 5270657 h 5435455"/>
              <a:gd name="connsiteX101" fmla="*/ 709684 w 8011236"/>
              <a:gd name="connsiteY101" fmla="*/ 5243362 h 5435455"/>
              <a:gd name="connsiteX102" fmla="*/ 668741 w 8011236"/>
              <a:gd name="connsiteY102" fmla="*/ 5202418 h 5435455"/>
              <a:gd name="connsiteX103" fmla="*/ 600502 w 8011236"/>
              <a:gd name="connsiteY103" fmla="*/ 5120532 h 5435455"/>
              <a:gd name="connsiteX104" fmla="*/ 559559 w 8011236"/>
              <a:gd name="connsiteY104" fmla="*/ 5106884 h 5435455"/>
              <a:gd name="connsiteX105" fmla="*/ 436729 w 8011236"/>
              <a:gd name="connsiteY105" fmla="*/ 5038645 h 5435455"/>
              <a:gd name="connsiteX106" fmla="*/ 395786 w 8011236"/>
              <a:gd name="connsiteY106" fmla="*/ 5024998 h 5435455"/>
              <a:gd name="connsiteX107" fmla="*/ 354842 w 8011236"/>
              <a:gd name="connsiteY107" fmla="*/ 5011350 h 5435455"/>
              <a:gd name="connsiteX108" fmla="*/ 300251 w 8011236"/>
              <a:gd name="connsiteY108" fmla="*/ 4888520 h 5435455"/>
              <a:gd name="connsiteX109" fmla="*/ 81887 w 8011236"/>
              <a:gd name="connsiteY109" fmla="*/ 4124245 h 5435455"/>
              <a:gd name="connsiteX110" fmla="*/ 0 w 8011236"/>
              <a:gd name="connsiteY110" fmla="*/ 3428209 h 5435455"/>
              <a:gd name="connsiteX111" fmla="*/ 27296 w 8011236"/>
              <a:gd name="connsiteY111" fmla="*/ 1640353 h 5435455"/>
              <a:gd name="connsiteX112" fmla="*/ 40944 w 8011236"/>
              <a:gd name="connsiteY112" fmla="*/ 1572114 h 5435455"/>
              <a:gd name="connsiteX113" fmla="*/ 68239 w 8011236"/>
              <a:gd name="connsiteY113" fmla="*/ 1421989 h 5435455"/>
              <a:gd name="connsiteX114" fmla="*/ 81887 w 8011236"/>
              <a:gd name="connsiteY114" fmla="*/ 889726 h 5435455"/>
              <a:gd name="connsiteX115" fmla="*/ 95535 w 8011236"/>
              <a:gd name="connsiteY115" fmla="*/ 725953 h 5435455"/>
              <a:gd name="connsiteX116" fmla="*/ 122830 w 8011236"/>
              <a:gd name="connsiteY116" fmla="*/ 657714 h 5435455"/>
              <a:gd name="connsiteX117" fmla="*/ 163774 w 8011236"/>
              <a:gd name="connsiteY117" fmla="*/ 521236 h 5435455"/>
              <a:gd name="connsiteX118" fmla="*/ 191069 w 8011236"/>
              <a:gd name="connsiteY118" fmla="*/ 480293 h 5435455"/>
              <a:gd name="connsiteX119" fmla="*/ 218365 w 8011236"/>
              <a:gd name="connsiteY119" fmla="*/ 384759 h 5435455"/>
              <a:gd name="connsiteX120" fmla="*/ 245660 w 8011236"/>
              <a:gd name="connsiteY120" fmla="*/ 343815 h 5435455"/>
              <a:gd name="connsiteX121" fmla="*/ 259308 w 8011236"/>
              <a:gd name="connsiteY121" fmla="*/ 302872 h 5435455"/>
              <a:gd name="connsiteX122" fmla="*/ 382138 w 8011236"/>
              <a:gd name="connsiteY122" fmla="*/ 234633 h 5435455"/>
              <a:gd name="connsiteX123" fmla="*/ 423081 w 8011236"/>
              <a:gd name="connsiteY123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759356 w 8011236"/>
              <a:gd name="connsiteY21" fmla="*/ 180042 h 5435455"/>
              <a:gd name="connsiteX22" fmla="*/ 5786651 w 8011236"/>
              <a:gd name="connsiteY22" fmla="*/ 220986 h 5435455"/>
              <a:gd name="connsiteX23" fmla="*/ 5827594 w 8011236"/>
              <a:gd name="connsiteY23" fmla="*/ 357463 h 5435455"/>
              <a:gd name="connsiteX24" fmla="*/ 5648847 w 8011236"/>
              <a:gd name="connsiteY24" fmla="*/ 527871 h 5435455"/>
              <a:gd name="connsiteX25" fmla="*/ 5492371 w 8011236"/>
              <a:gd name="connsiteY25" fmla="*/ 990947 h 5435455"/>
              <a:gd name="connsiteX26" fmla="*/ 5473887 w 8011236"/>
              <a:gd name="connsiteY26" fmla="*/ 1614005 h 5435455"/>
              <a:gd name="connsiteX27" fmla="*/ 5644108 w 8011236"/>
              <a:gd name="connsiteY27" fmla="*/ 2309756 h 5435455"/>
              <a:gd name="connsiteX28" fmla="*/ 5756797 w 8011236"/>
              <a:gd name="connsiteY28" fmla="*/ 2536366 h 5435455"/>
              <a:gd name="connsiteX29" fmla="*/ 5882186 w 8011236"/>
              <a:gd name="connsiteY29" fmla="*/ 2882299 h 5435455"/>
              <a:gd name="connsiteX30" fmla="*/ 5923129 w 8011236"/>
              <a:gd name="connsiteY30" fmla="*/ 2923242 h 5435455"/>
              <a:gd name="connsiteX31" fmla="*/ 5977720 w 8011236"/>
              <a:gd name="connsiteY31" fmla="*/ 2950538 h 5435455"/>
              <a:gd name="connsiteX32" fmla="*/ 6045959 w 8011236"/>
              <a:gd name="connsiteY32" fmla="*/ 3005129 h 5435455"/>
              <a:gd name="connsiteX33" fmla="*/ 6127845 w 8011236"/>
              <a:gd name="connsiteY33" fmla="*/ 3087015 h 5435455"/>
              <a:gd name="connsiteX34" fmla="*/ 6168789 w 8011236"/>
              <a:gd name="connsiteY34" fmla="*/ 3127959 h 5435455"/>
              <a:gd name="connsiteX35" fmla="*/ 6291618 w 8011236"/>
              <a:gd name="connsiteY35" fmla="*/ 3209845 h 5435455"/>
              <a:gd name="connsiteX36" fmla="*/ 6332562 w 8011236"/>
              <a:gd name="connsiteY36" fmla="*/ 3237141 h 5435455"/>
              <a:gd name="connsiteX37" fmla="*/ 6455392 w 8011236"/>
              <a:gd name="connsiteY37" fmla="*/ 3264436 h 5435455"/>
              <a:gd name="connsiteX38" fmla="*/ 6632812 w 8011236"/>
              <a:gd name="connsiteY38" fmla="*/ 3291732 h 5435455"/>
              <a:gd name="connsiteX39" fmla="*/ 6823881 w 8011236"/>
              <a:gd name="connsiteY39" fmla="*/ 3319027 h 5435455"/>
              <a:gd name="connsiteX40" fmla="*/ 7670042 w 8011236"/>
              <a:gd name="connsiteY40" fmla="*/ 3359971 h 5435455"/>
              <a:gd name="connsiteX41" fmla="*/ 7751929 w 8011236"/>
              <a:gd name="connsiteY41" fmla="*/ 3387266 h 5435455"/>
              <a:gd name="connsiteX42" fmla="*/ 7792872 w 8011236"/>
              <a:gd name="connsiteY42" fmla="*/ 3414562 h 5435455"/>
              <a:gd name="connsiteX43" fmla="*/ 7902054 w 8011236"/>
              <a:gd name="connsiteY43" fmla="*/ 3537392 h 5435455"/>
              <a:gd name="connsiteX44" fmla="*/ 7942997 w 8011236"/>
              <a:gd name="connsiteY44" fmla="*/ 3632926 h 5435455"/>
              <a:gd name="connsiteX45" fmla="*/ 7956645 w 8011236"/>
              <a:gd name="connsiteY45" fmla="*/ 3687517 h 5435455"/>
              <a:gd name="connsiteX46" fmla="*/ 7983941 w 8011236"/>
              <a:gd name="connsiteY46" fmla="*/ 3769404 h 5435455"/>
              <a:gd name="connsiteX47" fmla="*/ 7997589 w 8011236"/>
              <a:gd name="connsiteY47" fmla="*/ 3810347 h 5435455"/>
              <a:gd name="connsiteX48" fmla="*/ 8011236 w 8011236"/>
              <a:gd name="connsiteY48" fmla="*/ 3864938 h 5435455"/>
              <a:gd name="connsiteX49" fmla="*/ 7983941 w 8011236"/>
              <a:gd name="connsiteY49" fmla="*/ 4219780 h 5435455"/>
              <a:gd name="connsiteX50" fmla="*/ 7942997 w 8011236"/>
              <a:gd name="connsiteY50" fmla="*/ 4315314 h 5435455"/>
              <a:gd name="connsiteX51" fmla="*/ 7888406 w 8011236"/>
              <a:gd name="connsiteY51" fmla="*/ 4410848 h 5435455"/>
              <a:gd name="connsiteX52" fmla="*/ 7861111 w 8011236"/>
              <a:gd name="connsiteY52" fmla="*/ 4520030 h 5435455"/>
              <a:gd name="connsiteX53" fmla="*/ 7806520 w 8011236"/>
              <a:gd name="connsiteY53" fmla="*/ 4601917 h 5435455"/>
              <a:gd name="connsiteX54" fmla="*/ 7792872 w 8011236"/>
              <a:gd name="connsiteY54" fmla="*/ 4656508 h 5435455"/>
              <a:gd name="connsiteX55" fmla="*/ 7765577 w 8011236"/>
              <a:gd name="connsiteY55" fmla="*/ 4724747 h 5435455"/>
              <a:gd name="connsiteX56" fmla="*/ 7724633 w 8011236"/>
              <a:gd name="connsiteY56" fmla="*/ 5052293 h 5435455"/>
              <a:gd name="connsiteX57" fmla="*/ 7697338 w 8011236"/>
              <a:gd name="connsiteY57" fmla="*/ 5106884 h 5435455"/>
              <a:gd name="connsiteX58" fmla="*/ 7656394 w 8011236"/>
              <a:gd name="connsiteY58" fmla="*/ 5120532 h 5435455"/>
              <a:gd name="connsiteX59" fmla="*/ 7601803 w 8011236"/>
              <a:gd name="connsiteY59" fmla="*/ 5147827 h 5435455"/>
              <a:gd name="connsiteX60" fmla="*/ 7519917 w 8011236"/>
              <a:gd name="connsiteY60" fmla="*/ 5175123 h 5435455"/>
              <a:gd name="connsiteX61" fmla="*/ 7369792 w 8011236"/>
              <a:gd name="connsiteY61" fmla="*/ 5202418 h 5435455"/>
              <a:gd name="connsiteX62" fmla="*/ 6946711 w 8011236"/>
              <a:gd name="connsiteY62" fmla="*/ 5188771 h 5435455"/>
              <a:gd name="connsiteX63" fmla="*/ 6782938 w 8011236"/>
              <a:gd name="connsiteY63" fmla="*/ 5175123 h 5435455"/>
              <a:gd name="connsiteX64" fmla="*/ 6741994 w 8011236"/>
              <a:gd name="connsiteY64" fmla="*/ 5161475 h 5435455"/>
              <a:gd name="connsiteX65" fmla="*/ 6537278 w 8011236"/>
              <a:gd name="connsiteY65" fmla="*/ 5147827 h 5435455"/>
              <a:gd name="connsiteX66" fmla="*/ 5227093 w 8011236"/>
              <a:gd name="connsiteY66" fmla="*/ 5120532 h 5435455"/>
              <a:gd name="connsiteX67" fmla="*/ 5049672 w 8011236"/>
              <a:gd name="connsiteY67" fmla="*/ 5093236 h 5435455"/>
              <a:gd name="connsiteX68" fmla="*/ 4640239 w 8011236"/>
              <a:gd name="connsiteY68" fmla="*/ 5052293 h 5435455"/>
              <a:gd name="connsiteX69" fmla="*/ 4585648 w 8011236"/>
              <a:gd name="connsiteY69" fmla="*/ 5038645 h 5435455"/>
              <a:gd name="connsiteX70" fmla="*/ 4544705 w 8011236"/>
              <a:gd name="connsiteY70" fmla="*/ 5024998 h 5435455"/>
              <a:gd name="connsiteX71" fmla="*/ 4476466 w 8011236"/>
              <a:gd name="connsiteY71" fmla="*/ 5011350 h 5435455"/>
              <a:gd name="connsiteX72" fmla="*/ 4421875 w 8011236"/>
              <a:gd name="connsiteY72" fmla="*/ 4997702 h 5435455"/>
              <a:gd name="connsiteX73" fmla="*/ 4339989 w 8011236"/>
              <a:gd name="connsiteY73" fmla="*/ 4943111 h 5435455"/>
              <a:gd name="connsiteX74" fmla="*/ 4244454 w 8011236"/>
              <a:gd name="connsiteY74" fmla="*/ 4888520 h 5435455"/>
              <a:gd name="connsiteX75" fmla="*/ 4067033 w 8011236"/>
              <a:gd name="connsiteY75" fmla="*/ 4902168 h 5435455"/>
              <a:gd name="connsiteX76" fmla="*/ 4026090 w 8011236"/>
              <a:gd name="connsiteY76" fmla="*/ 4915815 h 5435455"/>
              <a:gd name="connsiteX77" fmla="*/ 3930556 w 8011236"/>
              <a:gd name="connsiteY77" fmla="*/ 4929463 h 5435455"/>
              <a:gd name="connsiteX78" fmla="*/ 3889612 w 8011236"/>
              <a:gd name="connsiteY78" fmla="*/ 4943111 h 5435455"/>
              <a:gd name="connsiteX79" fmla="*/ 3780430 w 8011236"/>
              <a:gd name="connsiteY79" fmla="*/ 4970406 h 5435455"/>
              <a:gd name="connsiteX80" fmla="*/ 3698544 w 8011236"/>
              <a:gd name="connsiteY80" fmla="*/ 4997702 h 5435455"/>
              <a:gd name="connsiteX81" fmla="*/ 3657600 w 8011236"/>
              <a:gd name="connsiteY81" fmla="*/ 5011350 h 5435455"/>
              <a:gd name="connsiteX82" fmla="*/ 3603009 w 8011236"/>
              <a:gd name="connsiteY82" fmla="*/ 5024998 h 5435455"/>
              <a:gd name="connsiteX83" fmla="*/ 3521123 w 8011236"/>
              <a:gd name="connsiteY83" fmla="*/ 5052293 h 5435455"/>
              <a:gd name="connsiteX84" fmla="*/ 3452884 w 8011236"/>
              <a:gd name="connsiteY84" fmla="*/ 5065941 h 5435455"/>
              <a:gd name="connsiteX85" fmla="*/ 3411941 w 8011236"/>
              <a:gd name="connsiteY85" fmla="*/ 5079589 h 5435455"/>
              <a:gd name="connsiteX86" fmla="*/ 3234520 w 8011236"/>
              <a:gd name="connsiteY86" fmla="*/ 5093236 h 5435455"/>
              <a:gd name="connsiteX87" fmla="*/ 3098042 w 8011236"/>
              <a:gd name="connsiteY87" fmla="*/ 5120532 h 5435455"/>
              <a:gd name="connsiteX88" fmla="*/ 3029803 w 8011236"/>
              <a:gd name="connsiteY88" fmla="*/ 5134180 h 5435455"/>
              <a:gd name="connsiteX89" fmla="*/ 2934269 w 8011236"/>
              <a:gd name="connsiteY89" fmla="*/ 5161475 h 5435455"/>
              <a:gd name="connsiteX90" fmla="*/ 2715905 w 8011236"/>
              <a:gd name="connsiteY90" fmla="*/ 5188771 h 5435455"/>
              <a:gd name="connsiteX91" fmla="*/ 2388359 w 8011236"/>
              <a:gd name="connsiteY91" fmla="*/ 5270657 h 5435455"/>
              <a:gd name="connsiteX92" fmla="*/ 2238233 w 8011236"/>
              <a:gd name="connsiteY92" fmla="*/ 5311601 h 5435455"/>
              <a:gd name="connsiteX93" fmla="*/ 1733266 w 8011236"/>
              <a:gd name="connsiteY93" fmla="*/ 5379839 h 5435455"/>
              <a:gd name="connsiteX94" fmla="*/ 1624084 w 8011236"/>
              <a:gd name="connsiteY94" fmla="*/ 5393487 h 5435455"/>
              <a:gd name="connsiteX95" fmla="*/ 1337481 w 8011236"/>
              <a:gd name="connsiteY95" fmla="*/ 5420783 h 5435455"/>
              <a:gd name="connsiteX96" fmla="*/ 1282890 w 8011236"/>
              <a:gd name="connsiteY96" fmla="*/ 5434430 h 5435455"/>
              <a:gd name="connsiteX97" fmla="*/ 914400 w 8011236"/>
              <a:gd name="connsiteY97" fmla="*/ 5407135 h 5435455"/>
              <a:gd name="connsiteX98" fmla="*/ 873457 w 8011236"/>
              <a:gd name="connsiteY98" fmla="*/ 5379839 h 5435455"/>
              <a:gd name="connsiteX99" fmla="*/ 832514 w 8011236"/>
              <a:gd name="connsiteY99" fmla="*/ 5366192 h 5435455"/>
              <a:gd name="connsiteX100" fmla="*/ 750627 w 8011236"/>
              <a:gd name="connsiteY100" fmla="*/ 5270657 h 5435455"/>
              <a:gd name="connsiteX101" fmla="*/ 709684 w 8011236"/>
              <a:gd name="connsiteY101" fmla="*/ 5243362 h 5435455"/>
              <a:gd name="connsiteX102" fmla="*/ 668741 w 8011236"/>
              <a:gd name="connsiteY102" fmla="*/ 5202418 h 5435455"/>
              <a:gd name="connsiteX103" fmla="*/ 600502 w 8011236"/>
              <a:gd name="connsiteY103" fmla="*/ 5120532 h 5435455"/>
              <a:gd name="connsiteX104" fmla="*/ 559559 w 8011236"/>
              <a:gd name="connsiteY104" fmla="*/ 5106884 h 5435455"/>
              <a:gd name="connsiteX105" fmla="*/ 436729 w 8011236"/>
              <a:gd name="connsiteY105" fmla="*/ 5038645 h 5435455"/>
              <a:gd name="connsiteX106" fmla="*/ 395786 w 8011236"/>
              <a:gd name="connsiteY106" fmla="*/ 5024998 h 5435455"/>
              <a:gd name="connsiteX107" fmla="*/ 354842 w 8011236"/>
              <a:gd name="connsiteY107" fmla="*/ 5011350 h 5435455"/>
              <a:gd name="connsiteX108" fmla="*/ 300251 w 8011236"/>
              <a:gd name="connsiteY108" fmla="*/ 4888520 h 5435455"/>
              <a:gd name="connsiteX109" fmla="*/ 81887 w 8011236"/>
              <a:gd name="connsiteY109" fmla="*/ 4124245 h 5435455"/>
              <a:gd name="connsiteX110" fmla="*/ 0 w 8011236"/>
              <a:gd name="connsiteY110" fmla="*/ 3428209 h 5435455"/>
              <a:gd name="connsiteX111" fmla="*/ 27296 w 8011236"/>
              <a:gd name="connsiteY111" fmla="*/ 1640353 h 5435455"/>
              <a:gd name="connsiteX112" fmla="*/ 40944 w 8011236"/>
              <a:gd name="connsiteY112" fmla="*/ 1572114 h 5435455"/>
              <a:gd name="connsiteX113" fmla="*/ 68239 w 8011236"/>
              <a:gd name="connsiteY113" fmla="*/ 1421989 h 5435455"/>
              <a:gd name="connsiteX114" fmla="*/ 81887 w 8011236"/>
              <a:gd name="connsiteY114" fmla="*/ 889726 h 5435455"/>
              <a:gd name="connsiteX115" fmla="*/ 95535 w 8011236"/>
              <a:gd name="connsiteY115" fmla="*/ 725953 h 5435455"/>
              <a:gd name="connsiteX116" fmla="*/ 122830 w 8011236"/>
              <a:gd name="connsiteY116" fmla="*/ 657714 h 5435455"/>
              <a:gd name="connsiteX117" fmla="*/ 163774 w 8011236"/>
              <a:gd name="connsiteY117" fmla="*/ 521236 h 5435455"/>
              <a:gd name="connsiteX118" fmla="*/ 191069 w 8011236"/>
              <a:gd name="connsiteY118" fmla="*/ 480293 h 5435455"/>
              <a:gd name="connsiteX119" fmla="*/ 218365 w 8011236"/>
              <a:gd name="connsiteY119" fmla="*/ 384759 h 5435455"/>
              <a:gd name="connsiteX120" fmla="*/ 245660 w 8011236"/>
              <a:gd name="connsiteY120" fmla="*/ 343815 h 5435455"/>
              <a:gd name="connsiteX121" fmla="*/ 259308 w 8011236"/>
              <a:gd name="connsiteY121" fmla="*/ 302872 h 5435455"/>
              <a:gd name="connsiteX122" fmla="*/ 382138 w 8011236"/>
              <a:gd name="connsiteY122" fmla="*/ 234633 h 5435455"/>
              <a:gd name="connsiteX123" fmla="*/ 423081 w 8011236"/>
              <a:gd name="connsiteY123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759356 w 8011236"/>
              <a:gd name="connsiteY21" fmla="*/ 180042 h 5435455"/>
              <a:gd name="connsiteX22" fmla="*/ 5786651 w 8011236"/>
              <a:gd name="connsiteY22" fmla="*/ 220986 h 5435455"/>
              <a:gd name="connsiteX23" fmla="*/ 5648847 w 8011236"/>
              <a:gd name="connsiteY23" fmla="*/ 527871 h 5435455"/>
              <a:gd name="connsiteX24" fmla="*/ 5492371 w 8011236"/>
              <a:gd name="connsiteY24" fmla="*/ 990947 h 5435455"/>
              <a:gd name="connsiteX25" fmla="*/ 5473887 w 8011236"/>
              <a:gd name="connsiteY25" fmla="*/ 1614005 h 5435455"/>
              <a:gd name="connsiteX26" fmla="*/ 5644108 w 8011236"/>
              <a:gd name="connsiteY26" fmla="*/ 2309756 h 5435455"/>
              <a:gd name="connsiteX27" fmla="*/ 5756797 w 8011236"/>
              <a:gd name="connsiteY27" fmla="*/ 2536366 h 5435455"/>
              <a:gd name="connsiteX28" fmla="*/ 5882186 w 8011236"/>
              <a:gd name="connsiteY28" fmla="*/ 2882299 h 5435455"/>
              <a:gd name="connsiteX29" fmla="*/ 5923129 w 8011236"/>
              <a:gd name="connsiteY29" fmla="*/ 2923242 h 5435455"/>
              <a:gd name="connsiteX30" fmla="*/ 5977720 w 8011236"/>
              <a:gd name="connsiteY30" fmla="*/ 2950538 h 5435455"/>
              <a:gd name="connsiteX31" fmla="*/ 6045959 w 8011236"/>
              <a:gd name="connsiteY31" fmla="*/ 3005129 h 5435455"/>
              <a:gd name="connsiteX32" fmla="*/ 6127845 w 8011236"/>
              <a:gd name="connsiteY32" fmla="*/ 3087015 h 5435455"/>
              <a:gd name="connsiteX33" fmla="*/ 6168789 w 8011236"/>
              <a:gd name="connsiteY33" fmla="*/ 3127959 h 5435455"/>
              <a:gd name="connsiteX34" fmla="*/ 6291618 w 8011236"/>
              <a:gd name="connsiteY34" fmla="*/ 3209845 h 5435455"/>
              <a:gd name="connsiteX35" fmla="*/ 6332562 w 8011236"/>
              <a:gd name="connsiteY35" fmla="*/ 3237141 h 5435455"/>
              <a:gd name="connsiteX36" fmla="*/ 6455392 w 8011236"/>
              <a:gd name="connsiteY36" fmla="*/ 3264436 h 5435455"/>
              <a:gd name="connsiteX37" fmla="*/ 6632812 w 8011236"/>
              <a:gd name="connsiteY37" fmla="*/ 3291732 h 5435455"/>
              <a:gd name="connsiteX38" fmla="*/ 6823881 w 8011236"/>
              <a:gd name="connsiteY38" fmla="*/ 3319027 h 5435455"/>
              <a:gd name="connsiteX39" fmla="*/ 7670042 w 8011236"/>
              <a:gd name="connsiteY39" fmla="*/ 3359971 h 5435455"/>
              <a:gd name="connsiteX40" fmla="*/ 7751929 w 8011236"/>
              <a:gd name="connsiteY40" fmla="*/ 3387266 h 5435455"/>
              <a:gd name="connsiteX41" fmla="*/ 7792872 w 8011236"/>
              <a:gd name="connsiteY41" fmla="*/ 3414562 h 5435455"/>
              <a:gd name="connsiteX42" fmla="*/ 7902054 w 8011236"/>
              <a:gd name="connsiteY42" fmla="*/ 3537392 h 5435455"/>
              <a:gd name="connsiteX43" fmla="*/ 7942997 w 8011236"/>
              <a:gd name="connsiteY43" fmla="*/ 3632926 h 5435455"/>
              <a:gd name="connsiteX44" fmla="*/ 7956645 w 8011236"/>
              <a:gd name="connsiteY44" fmla="*/ 3687517 h 5435455"/>
              <a:gd name="connsiteX45" fmla="*/ 7983941 w 8011236"/>
              <a:gd name="connsiteY45" fmla="*/ 3769404 h 5435455"/>
              <a:gd name="connsiteX46" fmla="*/ 7997589 w 8011236"/>
              <a:gd name="connsiteY46" fmla="*/ 3810347 h 5435455"/>
              <a:gd name="connsiteX47" fmla="*/ 8011236 w 8011236"/>
              <a:gd name="connsiteY47" fmla="*/ 3864938 h 5435455"/>
              <a:gd name="connsiteX48" fmla="*/ 7983941 w 8011236"/>
              <a:gd name="connsiteY48" fmla="*/ 4219780 h 5435455"/>
              <a:gd name="connsiteX49" fmla="*/ 7942997 w 8011236"/>
              <a:gd name="connsiteY49" fmla="*/ 4315314 h 5435455"/>
              <a:gd name="connsiteX50" fmla="*/ 7888406 w 8011236"/>
              <a:gd name="connsiteY50" fmla="*/ 4410848 h 5435455"/>
              <a:gd name="connsiteX51" fmla="*/ 7861111 w 8011236"/>
              <a:gd name="connsiteY51" fmla="*/ 4520030 h 5435455"/>
              <a:gd name="connsiteX52" fmla="*/ 7806520 w 8011236"/>
              <a:gd name="connsiteY52" fmla="*/ 4601917 h 5435455"/>
              <a:gd name="connsiteX53" fmla="*/ 7792872 w 8011236"/>
              <a:gd name="connsiteY53" fmla="*/ 4656508 h 5435455"/>
              <a:gd name="connsiteX54" fmla="*/ 7765577 w 8011236"/>
              <a:gd name="connsiteY54" fmla="*/ 4724747 h 5435455"/>
              <a:gd name="connsiteX55" fmla="*/ 7724633 w 8011236"/>
              <a:gd name="connsiteY55" fmla="*/ 5052293 h 5435455"/>
              <a:gd name="connsiteX56" fmla="*/ 7697338 w 8011236"/>
              <a:gd name="connsiteY56" fmla="*/ 5106884 h 5435455"/>
              <a:gd name="connsiteX57" fmla="*/ 7656394 w 8011236"/>
              <a:gd name="connsiteY57" fmla="*/ 5120532 h 5435455"/>
              <a:gd name="connsiteX58" fmla="*/ 7601803 w 8011236"/>
              <a:gd name="connsiteY58" fmla="*/ 5147827 h 5435455"/>
              <a:gd name="connsiteX59" fmla="*/ 7519917 w 8011236"/>
              <a:gd name="connsiteY59" fmla="*/ 5175123 h 5435455"/>
              <a:gd name="connsiteX60" fmla="*/ 7369792 w 8011236"/>
              <a:gd name="connsiteY60" fmla="*/ 5202418 h 5435455"/>
              <a:gd name="connsiteX61" fmla="*/ 6946711 w 8011236"/>
              <a:gd name="connsiteY61" fmla="*/ 5188771 h 5435455"/>
              <a:gd name="connsiteX62" fmla="*/ 6782938 w 8011236"/>
              <a:gd name="connsiteY62" fmla="*/ 5175123 h 5435455"/>
              <a:gd name="connsiteX63" fmla="*/ 6741994 w 8011236"/>
              <a:gd name="connsiteY63" fmla="*/ 5161475 h 5435455"/>
              <a:gd name="connsiteX64" fmla="*/ 6537278 w 8011236"/>
              <a:gd name="connsiteY64" fmla="*/ 5147827 h 5435455"/>
              <a:gd name="connsiteX65" fmla="*/ 5227093 w 8011236"/>
              <a:gd name="connsiteY65" fmla="*/ 5120532 h 5435455"/>
              <a:gd name="connsiteX66" fmla="*/ 5049672 w 8011236"/>
              <a:gd name="connsiteY66" fmla="*/ 5093236 h 5435455"/>
              <a:gd name="connsiteX67" fmla="*/ 4640239 w 8011236"/>
              <a:gd name="connsiteY67" fmla="*/ 5052293 h 5435455"/>
              <a:gd name="connsiteX68" fmla="*/ 4585648 w 8011236"/>
              <a:gd name="connsiteY68" fmla="*/ 5038645 h 5435455"/>
              <a:gd name="connsiteX69" fmla="*/ 4544705 w 8011236"/>
              <a:gd name="connsiteY69" fmla="*/ 5024998 h 5435455"/>
              <a:gd name="connsiteX70" fmla="*/ 4476466 w 8011236"/>
              <a:gd name="connsiteY70" fmla="*/ 5011350 h 5435455"/>
              <a:gd name="connsiteX71" fmla="*/ 4421875 w 8011236"/>
              <a:gd name="connsiteY71" fmla="*/ 4997702 h 5435455"/>
              <a:gd name="connsiteX72" fmla="*/ 4339989 w 8011236"/>
              <a:gd name="connsiteY72" fmla="*/ 4943111 h 5435455"/>
              <a:gd name="connsiteX73" fmla="*/ 4244454 w 8011236"/>
              <a:gd name="connsiteY73" fmla="*/ 4888520 h 5435455"/>
              <a:gd name="connsiteX74" fmla="*/ 4067033 w 8011236"/>
              <a:gd name="connsiteY74" fmla="*/ 4902168 h 5435455"/>
              <a:gd name="connsiteX75" fmla="*/ 4026090 w 8011236"/>
              <a:gd name="connsiteY75" fmla="*/ 4915815 h 5435455"/>
              <a:gd name="connsiteX76" fmla="*/ 3930556 w 8011236"/>
              <a:gd name="connsiteY76" fmla="*/ 4929463 h 5435455"/>
              <a:gd name="connsiteX77" fmla="*/ 3889612 w 8011236"/>
              <a:gd name="connsiteY77" fmla="*/ 4943111 h 5435455"/>
              <a:gd name="connsiteX78" fmla="*/ 3780430 w 8011236"/>
              <a:gd name="connsiteY78" fmla="*/ 4970406 h 5435455"/>
              <a:gd name="connsiteX79" fmla="*/ 3698544 w 8011236"/>
              <a:gd name="connsiteY79" fmla="*/ 4997702 h 5435455"/>
              <a:gd name="connsiteX80" fmla="*/ 3657600 w 8011236"/>
              <a:gd name="connsiteY80" fmla="*/ 5011350 h 5435455"/>
              <a:gd name="connsiteX81" fmla="*/ 3603009 w 8011236"/>
              <a:gd name="connsiteY81" fmla="*/ 5024998 h 5435455"/>
              <a:gd name="connsiteX82" fmla="*/ 3521123 w 8011236"/>
              <a:gd name="connsiteY82" fmla="*/ 5052293 h 5435455"/>
              <a:gd name="connsiteX83" fmla="*/ 3452884 w 8011236"/>
              <a:gd name="connsiteY83" fmla="*/ 5065941 h 5435455"/>
              <a:gd name="connsiteX84" fmla="*/ 3411941 w 8011236"/>
              <a:gd name="connsiteY84" fmla="*/ 5079589 h 5435455"/>
              <a:gd name="connsiteX85" fmla="*/ 3234520 w 8011236"/>
              <a:gd name="connsiteY85" fmla="*/ 5093236 h 5435455"/>
              <a:gd name="connsiteX86" fmla="*/ 3098042 w 8011236"/>
              <a:gd name="connsiteY86" fmla="*/ 5120532 h 5435455"/>
              <a:gd name="connsiteX87" fmla="*/ 3029803 w 8011236"/>
              <a:gd name="connsiteY87" fmla="*/ 5134180 h 5435455"/>
              <a:gd name="connsiteX88" fmla="*/ 2934269 w 8011236"/>
              <a:gd name="connsiteY88" fmla="*/ 5161475 h 5435455"/>
              <a:gd name="connsiteX89" fmla="*/ 2715905 w 8011236"/>
              <a:gd name="connsiteY89" fmla="*/ 5188771 h 5435455"/>
              <a:gd name="connsiteX90" fmla="*/ 2388359 w 8011236"/>
              <a:gd name="connsiteY90" fmla="*/ 5270657 h 5435455"/>
              <a:gd name="connsiteX91" fmla="*/ 2238233 w 8011236"/>
              <a:gd name="connsiteY91" fmla="*/ 5311601 h 5435455"/>
              <a:gd name="connsiteX92" fmla="*/ 1733266 w 8011236"/>
              <a:gd name="connsiteY92" fmla="*/ 5379839 h 5435455"/>
              <a:gd name="connsiteX93" fmla="*/ 1624084 w 8011236"/>
              <a:gd name="connsiteY93" fmla="*/ 5393487 h 5435455"/>
              <a:gd name="connsiteX94" fmla="*/ 1337481 w 8011236"/>
              <a:gd name="connsiteY94" fmla="*/ 5420783 h 5435455"/>
              <a:gd name="connsiteX95" fmla="*/ 1282890 w 8011236"/>
              <a:gd name="connsiteY95" fmla="*/ 5434430 h 5435455"/>
              <a:gd name="connsiteX96" fmla="*/ 914400 w 8011236"/>
              <a:gd name="connsiteY96" fmla="*/ 5407135 h 5435455"/>
              <a:gd name="connsiteX97" fmla="*/ 873457 w 8011236"/>
              <a:gd name="connsiteY97" fmla="*/ 5379839 h 5435455"/>
              <a:gd name="connsiteX98" fmla="*/ 832514 w 8011236"/>
              <a:gd name="connsiteY98" fmla="*/ 5366192 h 5435455"/>
              <a:gd name="connsiteX99" fmla="*/ 750627 w 8011236"/>
              <a:gd name="connsiteY99" fmla="*/ 5270657 h 5435455"/>
              <a:gd name="connsiteX100" fmla="*/ 709684 w 8011236"/>
              <a:gd name="connsiteY100" fmla="*/ 5243362 h 5435455"/>
              <a:gd name="connsiteX101" fmla="*/ 668741 w 8011236"/>
              <a:gd name="connsiteY101" fmla="*/ 5202418 h 5435455"/>
              <a:gd name="connsiteX102" fmla="*/ 600502 w 8011236"/>
              <a:gd name="connsiteY102" fmla="*/ 5120532 h 5435455"/>
              <a:gd name="connsiteX103" fmla="*/ 559559 w 8011236"/>
              <a:gd name="connsiteY103" fmla="*/ 5106884 h 5435455"/>
              <a:gd name="connsiteX104" fmla="*/ 436729 w 8011236"/>
              <a:gd name="connsiteY104" fmla="*/ 5038645 h 5435455"/>
              <a:gd name="connsiteX105" fmla="*/ 395786 w 8011236"/>
              <a:gd name="connsiteY105" fmla="*/ 5024998 h 5435455"/>
              <a:gd name="connsiteX106" fmla="*/ 354842 w 8011236"/>
              <a:gd name="connsiteY106" fmla="*/ 5011350 h 5435455"/>
              <a:gd name="connsiteX107" fmla="*/ 300251 w 8011236"/>
              <a:gd name="connsiteY107" fmla="*/ 4888520 h 5435455"/>
              <a:gd name="connsiteX108" fmla="*/ 81887 w 8011236"/>
              <a:gd name="connsiteY108" fmla="*/ 4124245 h 5435455"/>
              <a:gd name="connsiteX109" fmla="*/ 0 w 8011236"/>
              <a:gd name="connsiteY109" fmla="*/ 3428209 h 5435455"/>
              <a:gd name="connsiteX110" fmla="*/ 27296 w 8011236"/>
              <a:gd name="connsiteY110" fmla="*/ 1640353 h 5435455"/>
              <a:gd name="connsiteX111" fmla="*/ 40944 w 8011236"/>
              <a:gd name="connsiteY111" fmla="*/ 1572114 h 5435455"/>
              <a:gd name="connsiteX112" fmla="*/ 68239 w 8011236"/>
              <a:gd name="connsiteY112" fmla="*/ 1421989 h 5435455"/>
              <a:gd name="connsiteX113" fmla="*/ 81887 w 8011236"/>
              <a:gd name="connsiteY113" fmla="*/ 889726 h 5435455"/>
              <a:gd name="connsiteX114" fmla="*/ 95535 w 8011236"/>
              <a:gd name="connsiteY114" fmla="*/ 725953 h 5435455"/>
              <a:gd name="connsiteX115" fmla="*/ 122830 w 8011236"/>
              <a:gd name="connsiteY115" fmla="*/ 657714 h 5435455"/>
              <a:gd name="connsiteX116" fmla="*/ 163774 w 8011236"/>
              <a:gd name="connsiteY116" fmla="*/ 521236 h 5435455"/>
              <a:gd name="connsiteX117" fmla="*/ 191069 w 8011236"/>
              <a:gd name="connsiteY117" fmla="*/ 480293 h 5435455"/>
              <a:gd name="connsiteX118" fmla="*/ 218365 w 8011236"/>
              <a:gd name="connsiteY118" fmla="*/ 384759 h 5435455"/>
              <a:gd name="connsiteX119" fmla="*/ 245660 w 8011236"/>
              <a:gd name="connsiteY119" fmla="*/ 343815 h 5435455"/>
              <a:gd name="connsiteX120" fmla="*/ 259308 w 8011236"/>
              <a:gd name="connsiteY120" fmla="*/ 302872 h 5435455"/>
              <a:gd name="connsiteX121" fmla="*/ 382138 w 8011236"/>
              <a:gd name="connsiteY121" fmla="*/ 234633 h 5435455"/>
              <a:gd name="connsiteX122" fmla="*/ 423081 w 8011236"/>
              <a:gd name="connsiteY122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759356 w 8011236"/>
              <a:gd name="connsiteY21" fmla="*/ 180042 h 5435455"/>
              <a:gd name="connsiteX22" fmla="*/ 5648847 w 8011236"/>
              <a:gd name="connsiteY22" fmla="*/ 527871 h 5435455"/>
              <a:gd name="connsiteX23" fmla="*/ 5492371 w 8011236"/>
              <a:gd name="connsiteY23" fmla="*/ 990947 h 5435455"/>
              <a:gd name="connsiteX24" fmla="*/ 5473887 w 8011236"/>
              <a:gd name="connsiteY24" fmla="*/ 1614005 h 5435455"/>
              <a:gd name="connsiteX25" fmla="*/ 5644108 w 8011236"/>
              <a:gd name="connsiteY25" fmla="*/ 2309756 h 5435455"/>
              <a:gd name="connsiteX26" fmla="*/ 5756797 w 8011236"/>
              <a:gd name="connsiteY26" fmla="*/ 2536366 h 5435455"/>
              <a:gd name="connsiteX27" fmla="*/ 5882186 w 8011236"/>
              <a:gd name="connsiteY27" fmla="*/ 2882299 h 5435455"/>
              <a:gd name="connsiteX28" fmla="*/ 5923129 w 8011236"/>
              <a:gd name="connsiteY28" fmla="*/ 2923242 h 5435455"/>
              <a:gd name="connsiteX29" fmla="*/ 5977720 w 8011236"/>
              <a:gd name="connsiteY29" fmla="*/ 2950538 h 5435455"/>
              <a:gd name="connsiteX30" fmla="*/ 6045959 w 8011236"/>
              <a:gd name="connsiteY30" fmla="*/ 3005129 h 5435455"/>
              <a:gd name="connsiteX31" fmla="*/ 6127845 w 8011236"/>
              <a:gd name="connsiteY31" fmla="*/ 3087015 h 5435455"/>
              <a:gd name="connsiteX32" fmla="*/ 6168789 w 8011236"/>
              <a:gd name="connsiteY32" fmla="*/ 3127959 h 5435455"/>
              <a:gd name="connsiteX33" fmla="*/ 6291618 w 8011236"/>
              <a:gd name="connsiteY33" fmla="*/ 3209845 h 5435455"/>
              <a:gd name="connsiteX34" fmla="*/ 6332562 w 8011236"/>
              <a:gd name="connsiteY34" fmla="*/ 3237141 h 5435455"/>
              <a:gd name="connsiteX35" fmla="*/ 6455392 w 8011236"/>
              <a:gd name="connsiteY35" fmla="*/ 3264436 h 5435455"/>
              <a:gd name="connsiteX36" fmla="*/ 6632812 w 8011236"/>
              <a:gd name="connsiteY36" fmla="*/ 3291732 h 5435455"/>
              <a:gd name="connsiteX37" fmla="*/ 6823881 w 8011236"/>
              <a:gd name="connsiteY37" fmla="*/ 3319027 h 5435455"/>
              <a:gd name="connsiteX38" fmla="*/ 7670042 w 8011236"/>
              <a:gd name="connsiteY38" fmla="*/ 3359971 h 5435455"/>
              <a:gd name="connsiteX39" fmla="*/ 7751929 w 8011236"/>
              <a:gd name="connsiteY39" fmla="*/ 3387266 h 5435455"/>
              <a:gd name="connsiteX40" fmla="*/ 7792872 w 8011236"/>
              <a:gd name="connsiteY40" fmla="*/ 3414562 h 5435455"/>
              <a:gd name="connsiteX41" fmla="*/ 7902054 w 8011236"/>
              <a:gd name="connsiteY41" fmla="*/ 3537392 h 5435455"/>
              <a:gd name="connsiteX42" fmla="*/ 7942997 w 8011236"/>
              <a:gd name="connsiteY42" fmla="*/ 3632926 h 5435455"/>
              <a:gd name="connsiteX43" fmla="*/ 7956645 w 8011236"/>
              <a:gd name="connsiteY43" fmla="*/ 3687517 h 5435455"/>
              <a:gd name="connsiteX44" fmla="*/ 7983941 w 8011236"/>
              <a:gd name="connsiteY44" fmla="*/ 3769404 h 5435455"/>
              <a:gd name="connsiteX45" fmla="*/ 7997589 w 8011236"/>
              <a:gd name="connsiteY45" fmla="*/ 3810347 h 5435455"/>
              <a:gd name="connsiteX46" fmla="*/ 8011236 w 8011236"/>
              <a:gd name="connsiteY46" fmla="*/ 3864938 h 5435455"/>
              <a:gd name="connsiteX47" fmla="*/ 7983941 w 8011236"/>
              <a:gd name="connsiteY47" fmla="*/ 4219780 h 5435455"/>
              <a:gd name="connsiteX48" fmla="*/ 7942997 w 8011236"/>
              <a:gd name="connsiteY48" fmla="*/ 4315314 h 5435455"/>
              <a:gd name="connsiteX49" fmla="*/ 7888406 w 8011236"/>
              <a:gd name="connsiteY49" fmla="*/ 4410848 h 5435455"/>
              <a:gd name="connsiteX50" fmla="*/ 7861111 w 8011236"/>
              <a:gd name="connsiteY50" fmla="*/ 4520030 h 5435455"/>
              <a:gd name="connsiteX51" fmla="*/ 7806520 w 8011236"/>
              <a:gd name="connsiteY51" fmla="*/ 4601917 h 5435455"/>
              <a:gd name="connsiteX52" fmla="*/ 7792872 w 8011236"/>
              <a:gd name="connsiteY52" fmla="*/ 4656508 h 5435455"/>
              <a:gd name="connsiteX53" fmla="*/ 7765577 w 8011236"/>
              <a:gd name="connsiteY53" fmla="*/ 4724747 h 5435455"/>
              <a:gd name="connsiteX54" fmla="*/ 7724633 w 8011236"/>
              <a:gd name="connsiteY54" fmla="*/ 5052293 h 5435455"/>
              <a:gd name="connsiteX55" fmla="*/ 7697338 w 8011236"/>
              <a:gd name="connsiteY55" fmla="*/ 5106884 h 5435455"/>
              <a:gd name="connsiteX56" fmla="*/ 7656394 w 8011236"/>
              <a:gd name="connsiteY56" fmla="*/ 5120532 h 5435455"/>
              <a:gd name="connsiteX57" fmla="*/ 7601803 w 8011236"/>
              <a:gd name="connsiteY57" fmla="*/ 5147827 h 5435455"/>
              <a:gd name="connsiteX58" fmla="*/ 7519917 w 8011236"/>
              <a:gd name="connsiteY58" fmla="*/ 5175123 h 5435455"/>
              <a:gd name="connsiteX59" fmla="*/ 7369792 w 8011236"/>
              <a:gd name="connsiteY59" fmla="*/ 5202418 h 5435455"/>
              <a:gd name="connsiteX60" fmla="*/ 6946711 w 8011236"/>
              <a:gd name="connsiteY60" fmla="*/ 5188771 h 5435455"/>
              <a:gd name="connsiteX61" fmla="*/ 6782938 w 8011236"/>
              <a:gd name="connsiteY61" fmla="*/ 5175123 h 5435455"/>
              <a:gd name="connsiteX62" fmla="*/ 6741994 w 8011236"/>
              <a:gd name="connsiteY62" fmla="*/ 5161475 h 5435455"/>
              <a:gd name="connsiteX63" fmla="*/ 6537278 w 8011236"/>
              <a:gd name="connsiteY63" fmla="*/ 5147827 h 5435455"/>
              <a:gd name="connsiteX64" fmla="*/ 5227093 w 8011236"/>
              <a:gd name="connsiteY64" fmla="*/ 5120532 h 5435455"/>
              <a:gd name="connsiteX65" fmla="*/ 5049672 w 8011236"/>
              <a:gd name="connsiteY65" fmla="*/ 5093236 h 5435455"/>
              <a:gd name="connsiteX66" fmla="*/ 4640239 w 8011236"/>
              <a:gd name="connsiteY66" fmla="*/ 5052293 h 5435455"/>
              <a:gd name="connsiteX67" fmla="*/ 4585648 w 8011236"/>
              <a:gd name="connsiteY67" fmla="*/ 5038645 h 5435455"/>
              <a:gd name="connsiteX68" fmla="*/ 4544705 w 8011236"/>
              <a:gd name="connsiteY68" fmla="*/ 5024998 h 5435455"/>
              <a:gd name="connsiteX69" fmla="*/ 4476466 w 8011236"/>
              <a:gd name="connsiteY69" fmla="*/ 5011350 h 5435455"/>
              <a:gd name="connsiteX70" fmla="*/ 4421875 w 8011236"/>
              <a:gd name="connsiteY70" fmla="*/ 4997702 h 5435455"/>
              <a:gd name="connsiteX71" fmla="*/ 4339989 w 8011236"/>
              <a:gd name="connsiteY71" fmla="*/ 4943111 h 5435455"/>
              <a:gd name="connsiteX72" fmla="*/ 4244454 w 8011236"/>
              <a:gd name="connsiteY72" fmla="*/ 4888520 h 5435455"/>
              <a:gd name="connsiteX73" fmla="*/ 4067033 w 8011236"/>
              <a:gd name="connsiteY73" fmla="*/ 4902168 h 5435455"/>
              <a:gd name="connsiteX74" fmla="*/ 4026090 w 8011236"/>
              <a:gd name="connsiteY74" fmla="*/ 4915815 h 5435455"/>
              <a:gd name="connsiteX75" fmla="*/ 3930556 w 8011236"/>
              <a:gd name="connsiteY75" fmla="*/ 4929463 h 5435455"/>
              <a:gd name="connsiteX76" fmla="*/ 3889612 w 8011236"/>
              <a:gd name="connsiteY76" fmla="*/ 4943111 h 5435455"/>
              <a:gd name="connsiteX77" fmla="*/ 3780430 w 8011236"/>
              <a:gd name="connsiteY77" fmla="*/ 4970406 h 5435455"/>
              <a:gd name="connsiteX78" fmla="*/ 3698544 w 8011236"/>
              <a:gd name="connsiteY78" fmla="*/ 4997702 h 5435455"/>
              <a:gd name="connsiteX79" fmla="*/ 3657600 w 8011236"/>
              <a:gd name="connsiteY79" fmla="*/ 5011350 h 5435455"/>
              <a:gd name="connsiteX80" fmla="*/ 3603009 w 8011236"/>
              <a:gd name="connsiteY80" fmla="*/ 5024998 h 5435455"/>
              <a:gd name="connsiteX81" fmla="*/ 3521123 w 8011236"/>
              <a:gd name="connsiteY81" fmla="*/ 5052293 h 5435455"/>
              <a:gd name="connsiteX82" fmla="*/ 3452884 w 8011236"/>
              <a:gd name="connsiteY82" fmla="*/ 5065941 h 5435455"/>
              <a:gd name="connsiteX83" fmla="*/ 3411941 w 8011236"/>
              <a:gd name="connsiteY83" fmla="*/ 5079589 h 5435455"/>
              <a:gd name="connsiteX84" fmla="*/ 3234520 w 8011236"/>
              <a:gd name="connsiteY84" fmla="*/ 5093236 h 5435455"/>
              <a:gd name="connsiteX85" fmla="*/ 3098042 w 8011236"/>
              <a:gd name="connsiteY85" fmla="*/ 5120532 h 5435455"/>
              <a:gd name="connsiteX86" fmla="*/ 3029803 w 8011236"/>
              <a:gd name="connsiteY86" fmla="*/ 5134180 h 5435455"/>
              <a:gd name="connsiteX87" fmla="*/ 2934269 w 8011236"/>
              <a:gd name="connsiteY87" fmla="*/ 5161475 h 5435455"/>
              <a:gd name="connsiteX88" fmla="*/ 2715905 w 8011236"/>
              <a:gd name="connsiteY88" fmla="*/ 5188771 h 5435455"/>
              <a:gd name="connsiteX89" fmla="*/ 2388359 w 8011236"/>
              <a:gd name="connsiteY89" fmla="*/ 5270657 h 5435455"/>
              <a:gd name="connsiteX90" fmla="*/ 2238233 w 8011236"/>
              <a:gd name="connsiteY90" fmla="*/ 5311601 h 5435455"/>
              <a:gd name="connsiteX91" fmla="*/ 1733266 w 8011236"/>
              <a:gd name="connsiteY91" fmla="*/ 5379839 h 5435455"/>
              <a:gd name="connsiteX92" fmla="*/ 1624084 w 8011236"/>
              <a:gd name="connsiteY92" fmla="*/ 5393487 h 5435455"/>
              <a:gd name="connsiteX93" fmla="*/ 1337481 w 8011236"/>
              <a:gd name="connsiteY93" fmla="*/ 5420783 h 5435455"/>
              <a:gd name="connsiteX94" fmla="*/ 1282890 w 8011236"/>
              <a:gd name="connsiteY94" fmla="*/ 5434430 h 5435455"/>
              <a:gd name="connsiteX95" fmla="*/ 914400 w 8011236"/>
              <a:gd name="connsiteY95" fmla="*/ 5407135 h 5435455"/>
              <a:gd name="connsiteX96" fmla="*/ 873457 w 8011236"/>
              <a:gd name="connsiteY96" fmla="*/ 5379839 h 5435455"/>
              <a:gd name="connsiteX97" fmla="*/ 832514 w 8011236"/>
              <a:gd name="connsiteY97" fmla="*/ 5366192 h 5435455"/>
              <a:gd name="connsiteX98" fmla="*/ 750627 w 8011236"/>
              <a:gd name="connsiteY98" fmla="*/ 5270657 h 5435455"/>
              <a:gd name="connsiteX99" fmla="*/ 709684 w 8011236"/>
              <a:gd name="connsiteY99" fmla="*/ 5243362 h 5435455"/>
              <a:gd name="connsiteX100" fmla="*/ 668741 w 8011236"/>
              <a:gd name="connsiteY100" fmla="*/ 5202418 h 5435455"/>
              <a:gd name="connsiteX101" fmla="*/ 600502 w 8011236"/>
              <a:gd name="connsiteY101" fmla="*/ 5120532 h 5435455"/>
              <a:gd name="connsiteX102" fmla="*/ 559559 w 8011236"/>
              <a:gd name="connsiteY102" fmla="*/ 5106884 h 5435455"/>
              <a:gd name="connsiteX103" fmla="*/ 436729 w 8011236"/>
              <a:gd name="connsiteY103" fmla="*/ 5038645 h 5435455"/>
              <a:gd name="connsiteX104" fmla="*/ 395786 w 8011236"/>
              <a:gd name="connsiteY104" fmla="*/ 5024998 h 5435455"/>
              <a:gd name="connsiteX105" fmla="*/ 354842 w 8011236"/>
              <a:gd name="connsiteY105" fmla="*/ 5011350 h 5435455"/>
              <a:gd name="connsiteX106" fmla="*/ 300251 w 8011236"/>
              <a:gd name="connsiteY106" fmla="*/ 4888520 h 5435455"/>
              <a:gd name="connsiteX107" fmla="*/ 81887 w 8011236"/>
              <a:gd name="connsiteY107" fmla="*/ 4124245 h 5435455"/>
              <a:gd name="connsiteX108" fmla="*/ 0 w 8011236"/>
              <a:gd name="connsiteY108" fmla="*/ 3428209 h 5435455"/>
              <a:gd name="connsiteX109" fmla="*/ 27296 w 8011236"/>
              <a:gd name="connsiteY109" fmla="*/ 1640353 h 5435455"/>
              <a:gd name="connsiteX110" fmla="*/ 40944 w 8011236"/>
              <a:gd name="connsiteY110" fmla="*/ 1572114 h 5435455"/>
              <a:gd name="connsiteX111" fmla="*/ 68239 w 8011236"/>
              <a:gd name="connsiteY111" fmla="*/ 1421989 h 5435455"/>
              <a:gd name="connsiteX112" fmla="*/ 81887 w 8011236"/>
              <a:gd name="connsiteY112" fmla="*/ 889726 h 5435455"/>
              <a:gd name="connsiteX113" fmla="*/ 95535 w 8011236"/>
              <a:gd name="connsiteY113" fmla="*/ 725953 h 5435455"/>
              <a:gd name="connsiteX114" fmla="*/ 122830 w 8011236"/>
              <a:gd name="connsiteY114" fmla="*/ 657714 h 5435455"/>
              <a:gd name="connsiteX115" fmla="*/ 163774 w 8011236"/>
              <a:gd name="connsiteY115" fmla="*/ 521236 h 5435455"/>
              <a:gd name="connsiteX116" fmla="*/ 191069 w 8011236"/>
              <a:gd name="connsiteY116" fmla="*/ 480293 h 5435455"/>
              <a:gd name="connsiteX117" fmla="*/ 218365 w 8011236"/>
              <a:gd name="connsiteY117" fmla="*/ 384759 h 5435455"/>
              <a:gd name="connsiteX118" fmla="*/ 245660 w 8011236"/>
              <a:gd name="connsiteY118" fmla="*/ 343815 h 5435455"/>
              <a:gd name="connsiteX119" fmla="*/ 259308 w 8011236"/>
              <a:gd name="connsiteY119" fmla="*/ 302872 h 5435455"/>
              <a:gd name="connsiteX120" fmla="*/ 382138 w 8011236"/>
              <a:gd name="connsiteY120" fmla="*/ 234633 h 5435455"/>
              <a:gd name="connsiteX121" fmla="*/ 423081 w 8011236"/>
              <a:gd name="connsiteY121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658037 w 8011236"/>
              <a:gd name="connsiteY21" fmla="*/ 128105 h 5435455"/>
              <a:gd name="connsiteX22" fmla="*/ 5759356 w 8011236"/>
              <a:gd name="connsiteY22" fmla="*/ 180042 h 5435455"/>
              <a:gd name="connsiteX23" fmla="*/ 5648847 w 8011236"/>
              <a:gd name="connsiteY23" fmla="*/ 527871 h 5435455"/>
              <a:gd name="connsiteX24" fmla="*/ 5492371 w 8011236"/>
              <a:gd name="connsiteY24" fmla="*/ 990947 h 5435455"/>
              <a:gd name="connsiteX25" fmla="*/ 5473887 w 8011236"/>
              <a:gd name="connsiteY25" fmla="*/ 1614005 h 5435455"/>
              <a:gd name="connsiteX26" fmla="*/ 5644108 w 8011236"/>
              <a:gd name="connsiteY26" fmla="*/ 2309756 h 5435455"/>
              <a:gd name="connsiteX27" fmla="*/ 5756797 w 8011236"/>
              <a:gd name="connsiteY27" fmla="*/ 2536366 h 5435455"/>
              <a:gd name="connsiteX28" fmla="*/ 5882186 w 8011236"/>
              <a:gd name="connsiteY28" fmla="*/ 2882299 h 5435455"/>
              <a:gd name="connsiteX29" fmla="*/ 5923129 w 8011236"/>
              <a:gd name="connsiteY29" fmla="*/ 2923242 h 5435455"/>
              <a:gd name="connsiteX30" fmla="*/ 5977720 w 8011236"/>
              <a:gd name="connsiteY30" fmla="*/ 2950538 h 5435455"/>
              <a:gd name="connsiteX31" fmla="*/ 6045959 w 8011236"/>
              <a:gd name="connsiteY31" fmla="*/ 3005129 h 5435455"/>
              <a:gd name="connsiteX32" fmla="*/ 6127845 w 8011236"/>
              <a:gd name="connsiteY32" fmla="*/ 3087015 h 5435455"/>
              <a:gd name="connsiteX33" fmla="*/ 6168789 w 8011236"/>
              <a:gd name="connsiteY33" fmla="*/ 3127959 h 5435455"/>
              <a:gd name="connsiteX34" fmla="*/ 6291618 w 8011236"/>
              <a:gd name="connsiteY34" fmla="*/ 3209845 h 5435455"/>
              <a:gd name="connsiteX35" fmla="*/ 6332562 w 8011236"/>
              <a:gd name="connsiteY35" fmla="*/ 3237141 h 5435455"/>
              <a:gd name="connsiteX36" fmla="*/ 6455392 w 8011236"/>
              <a:gd name="connsiteY36" fmla="*/ 3264436 h 5435455"/>
              <a:gd name="connsiteX37" fmla="*/ 6632812 w 8011236"/>
              <a:gd name="connsiteY37" fmla="*/ 3291732 h 5435455"/>
              <a:gd name="connsiteX38" fmla="*/ 6823881 w 8011236"/>
              <a:gd name="connsiteY38" fmla="*/ 3319027 h 5435455"/>
              <a:gd name="connsiteX39" fmla="*/ 7670042 w 8011236"/>
              <a:gd name="connsiteY39" fmla="*/ 3359971 h 5435455"/>
              <a:gd name="connsiteX40" fmla="*/ 7751929 w 8011236"/>
              <a:gd name="connsiteY40" fmla="*/ 3387266 h 5435455"/>
              <a:gd name="connsiteX41" fmla="*/ 7792872 w 8011236"/>
              <a:gd name="connsiteY41" fmla="*/ 3414562 h 5435455"/>
              <a:gd name="connsiteX42" fmla="*/ 7902054 w 8011236"/>
              <a:gd name="connsiteY42" fmla="*/ 3537392 h 5435455"/>
              <a:gd name="connsiteX43" fmla="*/ 7942997 w 8011236"/>
              <a:gd name="connsiteY43" fmla="*/ 3632926 h 5435455"/>
              <a:gd name="connsiteX44" fmla="*/ 7956645 w 8011236"/>
              <a:gd name="connsiteY44" fmla="*/ 3687517 h 5435455"/>
              <a:gd name="connsiteX45" fmla="*/ 7983941 w 8011236"/>
              <a:gd name="connsiteY45" fmla="*/ 3769404 h 5435455"/>
              <a:gd name="connsiteX46" fmla="*/ 7997589 w 8011236"/>
              <a:gd name="connsiteY46" fmla="*/ 3810347 h 5435455"/>
              <a:gd name="connsiteX47" fmla="*/ 8011236 w 8011236"/>
              <a:gd name="connsiteY47" fmla="*/ 3864938 h 5435455"/>
              <a:gd name="connsiteX48" fmla="*/ 7983941 w 8011236"/>
              <a:gd name="connsiteY48" fmla="*/ 4219780 h 5435455"/>
              <a:gd name="connsiteX49" fmla="*/ 7942997 w 8011236"/>
              <a:gd name="connsiteY49" fmla="*/ 4315314 h 5435455"/>
              <a:gd name="connsiteX50" fmla="*/ 7888406 w 8011236"/>
              <a:gd name="connsiteY50" fmla="*/ 4410848 h 5435455"/>
              <a:gd name="connsiteX51" fmla="*/ 7861111 w 8011236"/>
              <a:gd name="connsiteY51" fmla="*/ 4520030 h 5435455"/>
              <a:gd name="connsiteX52" fmla="*/ 7806520 w 8011236"/>
              <a:gd name="connsiteY52" fmla="*/ 4601917 h 5435455"/>
              <a:gd name="connsiteX53" fmla="*/ 7792872 w 8011236"/>
              <a:gd name="connsiteY53" fmla="*/ 4656508 h 5435455"/>
              <a:gd name="connsiteX54" fmla="*/ 7765577 w 8011236"/>
              <a:gd name="connsiteY54" fmla="*/ 4724747 h 5435455"/>
              <a:gd name="connsiteX55" fmla="*/ 7724633 w 8011236"/>
              <a:gd name="connsiteY55" fmla="*/ 5052293 h 5435455"/>
              <a:gd name="connsiteX56" fmla="*/ 7697338 w 8011236"/>
              <a:gd name="connsiteY56" fmla="*/ 5106884 h 5435455"/>
              <a:gd name="connsiteX57" fmla="*/ 7656394 w 8011236"/>
              <a:gd name="connsiteY57" fmla="*/ 5120532 h 5435455"/>
              <a:gd name="connsiteX58" fmla="*/ 7601803 w 8011236"/>
              <a:gd name="connsiteY58" fmla="*/ 5147827 h 5435455"/>
              <a:gd name="connsiteX59" fmla="*/ 7519917 w 8011236"/>
              <a:gd name="connsiteY59" fmla="*/ 5175123 h 5435455"/>
              <a:gd name="connsiteX60" fmla="*/ 7369792 w 8011236"/>
              <a:gd name="connsiteY60" fmla="*/ 5202418 h 5435455"/>
              <a:gd name="connsiteX61" fmla="*/ 6946711 w 8011236"/>
              <a:gd name="connsiteY61" fmla="*/ 5188771 h 5435455"/>
              <a:gd name="connsiteX62" fmla="*/ 6782938 w 8011236"/>
              <a:gd name="connsiteY62" fmla="*/ 5175123 h 5435455"/>
              <a:gd name="connsiteX63" fmla="*/ 6741994 w 8011236"/>
              <a:gd name="connsiteY63" fmla="*/ 5161475 h 5435455"/>
              <a:gd name="connsiteX64" fmla="*/ 6537278 w 8011236"/>
              <a:gd name="connsiteY64" fmla="*/ 5147827 h 5435455"/>
              <a:gd name="connsiteX65" fmla="*/ 5227093 w 8011236"/>
              <a:gd name="connsiteY65" fmla="*/ 5120532 h 5435455"/>
              <a:gd name="connsiteX66" fmla="*/ 5049672 w 8011236"/>
              <a:gd name="connsiteY66" fmla="*/ 5093236 h 5435455"/>
              <a:gd name="connsiteX67" fmla="*/ 4640239 w 8011236"/>
              <a:gd name="connsiteY67" fmla="*/ 5052293 h 5435455"/>
              <a:gd name="connsiteX68" fmla="*/ 4585648 w 8011236"/>
              <a:gd name="connsiteY68" fmla="*/ 5038645 h 5435455"/>
              <a:gd name="connsiteX69" fmla="*/ 4544705 w 8011236"/>
              <a:gd name="connsiteY69" fmla="*/ 5024998 h 5435455"/>
              <a:gd name="connsiteX70" fmla="*/ 4476466 w 8011236"/>
              <a:gd name="connsiteY70" fmla="*/ 5011350 h 5435455"/>
              <a:gd name="connsiteX71" fmla="*/ 4421875 w 8011236"/>
              <a:gd name="connsiteY71" fmla="*/ 4997702 h 5435455"/>
              <a:gd name="connsiteX72" fmla="*/ 4339989 w 8011236"/>
              <a:gd name="connsiteY72" fmla="*/ 4943111 h 5435455"/>
              <a:gd name="connsiteX73" fmla="*/ 4244454 w 8011236"/>
              <a:gd name="connsiteY73" fmla="*/ 4888520 h 5435455"/>
              <a:gd name="connsiteX74" fmla="*/ 4067033 w 8011236"/>
              <a:gd name="connsiteY74" fmla="*/ 4902168 h 5435455"/>
              <a:gd name="connsiteX75" fmla="*/ 4026090 w 8011236"/>
              <a:gd name="connsiteY75" fmla="*/ 4915815 h 5435455"/>
              <a:gd name="connsiteX76" fmla="*/ 3930556 w 8011236"/>
              <a:gd name="connsiteY76" fmla="*/ 4929463 h 5435455"/>
              <a:gd name="connsiteX77" fmla="*/ 3889612 w 8011236"/>
              <a:gd name="connsiteY77" fmla="*/ 4943111 h 5435455"/>
              <a:gd name="connsiteX78" fmla="*/ 3780430 w 8011236"/>
              <a:gd name="connsiteY78" fmla="*/ 4970406 h 5435455"/>
              <a:gd name="connsiteX79" fmla="*/ 3698544 w 8011236"/>
              <a:gd name="connsiteY79" fmla="*/ 4997702 h 5435455"/>
              <a:gd name="connsiteX80" fmla="*/ 3657600 w 8011236"/>
              <a:gd name="connsiteY80" fmla="*/ 5011350 h 5435455"/>
              <a:gd name="connsiteX81" fmla="*/ 3603009 w 8011236"/>
              <a:gd name="connsiteY81" fmla="*/ 5024998 h 5435455"/>
              <a:gd name="connsiteX82" fmla="*/ 3521123 w 8011236"/>
              <a:gd name="connsiteY82" fmla="*/ 5052293 h 5435455"/>
              <a:gd name="connsiteX83" fmla="*/ 3452884 w 8011236"/>
              <a:gd name="connsiteY83" fmla="*/ 5065941 h 5435455"/>
              <a:gd name="connsiteX84" fmla="*/ 3411941 w 8011236"/>
              <a:gd name="connsiteY84" fmla="*/ 5079589 h 5435455"/>
              <a:gd name="connsiteX85" fmla="*/ 3234520 w 8011236"/>
              <a:gd name="connsiteY85" fmla="*/ 5093236 h 5435455"/>
              <a:gd name="connsiteX86" fmla="*/ 3098042 w 8011236"/>
              <a:gd name="connsiteY86" fmla="*/ 5120532 h 5435455"/>
              <a:gd name="connsiteX87" fmla="*/ 3029803 w 8011236"/>
              <a:gd name="connsiteY87" fmla="*/ 5134180 h 5435455"/>
              <a:gd name="connsiteX88" fmla="*/ 2934269 w 8011236"/>
              <a:gd name="connsiteY88" fmla="*/ 5161475 h 5435455"/>
              <a:gd name="connsiteX89" fmla="*/ 2715905 w 8011236"/>
              <a:gd name="connsiteY89" fmla="*/ 5188771 h 5435455"/>
              <a:gd name="connsiteX90" fmla="*/ 2388359 w 8011236"/>
              <a:gd name="connsiteY90" fmla="*/ 5270657 h 5435455"/>
              <a:gd name="connsiteX91" fmla="*/ 2238233 w 8011236"/>
              <a:gd name="connsiteY91" fmla="*/ 5311601 h 5435455"/>
              <a:gd name="connsiteX92" fmla="*/ 1733266 w 8011236"/>
              <a:gd name="connsiteY92" fmla="*/ 5379839 h 5435455"/>
              <a:gd name="connsiteX93" fmla="*/ 1624084 w 8011236"/>
              <a:gd name="connsiteY93" fmla="*/ 5393487 h 5435455"/>
              <a:gd name="connsiteX94" fmla="*/ 1337481 w 8011236"/>
              <a:gd name="connsiteY94" fmla="*/ 5420783 h 5435455"/>
              <a:gd name="connsiteX95" fmla="*/ 1282890 w 8011236"/>
              <a:gd name="connsiteY95" fmla="*/ 5434430 h 5435455"/>
              <a:gd name="connsiteX96" fmla="*/ 914400 w 8011236"/>
              <a:gd name="connsiteY96" fmla="*/ 5407135 h 5435455"/>
              <a:gd name="connsiteX97" fmla="*/ 873457 w 8011236"/>
              <a:gd name="connsiteY97" fmla="*/ 5379839 h 5435455"/>
              <a:gd name="connsiteX98" fmla="*/ 832514 w 8011236"/>
              <a:gd name="connsiteY98" fmla="*/ 5366192 h 5435455"/>
              <a:gd name="connsiteX99" fmla="*/ 750627 w 8011236"/>
              <a:gd name="connsiteY99" fmla="*/ 5270657 h 5435455"/>
              <a:gd name="connsiteX100" fmla="*/ 709684 w 8011236"/>
              <a:gd name="connsiteY100" fmla="*/ 5243362 h 5435455"/>
              <a:gd name="connsiteX101" fmla="*/ 668741 w 8011236"/>
              <a:gd name="connsiteY101" fmla="*/ 5202418 h 5435455"/>
              <a:gd name="connsiteX102" fmla="*/ 600502 w 8011236"/>
              <a:gd name="connsiteY102" fmla="*/ 5120532 h 5435455"/>
              <a:gd name="connsiteX103" fmla="*/ 559559 w 8011236"/>
              <a:gd name="connsiteY103" fmla="*/ 5106884 h 5435455"/>
              <a:gd name="connsiteX104" fmla="*/ 436729 w 8011236"/>
              <a:gd name="connsiteY104" fmla="*/ 5038645 h 5435455"/>
              <a:gd name="connsiteX105" fmla="*/ 395786 w 8011236"/>
              <a:gd name="connsiteY105" fmla="*/ 5024998 h 5435455"/>
              <a:gd name="connsiteX106" fmla="*/ 354842 w 8011236"/>
              <a:gd name="connsiteY106" fmla="*/ 5011350 h 5435455"/>
              <a:gd name="connsiteX107" fmla="*/ 300251 w 8011236"/>
              <a:gd name="connsiteY107" fmla="*/ 4888520 h 5435455"/>
              <a:gd name="connsiteX108" fmla="*/ 81887 w 8011236"/>
              <a:gd name="connsiteY108" fmla="*/ 4124245 h 5435455"/>
              <a:gd name="connsiteX109" fmla="*/ 0 w 8011236"/>
              <a:gd name="connsiteY109" fmla="*/ 3428209 h 5435455"/>
              <a:gd name="connsiteX110" fmla="*/ 27296 w 8011236"/>
              <a:gd name="connsiteY110" fmla="*/ 1640353 h 5435455"/>
              <a:gd name="connsiteX111" fmla="*/ 40944 w 8011236"/>
              <a:gd name="connsiteY111" fmla="*/ 1572114 h 5435455"/>
              <a:gd name="connsiteX112" fmla="*/ 68239 w 8011236"/>
              <a:gd name="connsiteY112" fmla="*/ 1421989 h 5435455"/>
              <a:gd name="connsiteX113" fmla="*/ 81887 w 8011236"/>
              <a:gd name="connsiteY113" fmla="*/ 889726 h 5435455"/>
              <a:gd name="connsiteX114" fmla="*/ 95535 w 8011236"/>
              <a:gd name="connsiteY114" fmla="*/ 725953 h 5435455"/>
              <a:gd name="connsiteX115" fmla="*/ 122830 w 8011236"/>
              <a:gd name="connsiteY115" fmla="*/ 657714 h 5435455"/>
              <a:gd name="connsiteX116" fmla="*/ 163774 w 8011236"/>
              <a:gd name="connsiteY116" fmla="*/ 521236 h 5435455"/>
              <a:gd name="connsiteX117" fmla="*/ 191069 w 8011236"/>
              <a:gd name="connsiteY117" fmla="*/ 480293 h 5435455"/>
              <a:gd name="connsiteX118" fmla="*/ 218365 w 8011236"/>
              <a:gd name="connsiteY118" fmla="*/ 384759 h 5435455"/>
              <a:gd name="connsiteX119" fmla="*/ 245660 w 8011236"/>
              <a:gd name="connsiteY119" fmla="*/ 343815 h 5435455"/>
              <a:gd name="connsiteX120" fmla="*/ 259308 w 8011236"/>
              <a:gd name="connsiteY120" fmla="*/ 302872 h 5435455"/>
              <a:gd name="connsiteX121" fmla="*/ 382138 w 8011236"/>
              <a:gd name="connsiteY121" fmla="*/ 234633 h 5435455"/>
              <a:gd name="connsiteX122" fmla="*/ 423081 w 8011236"/>
              <a:gd name="connsiteY122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77469 w 8011236"/>
              <a:gd name="connsiteY20" fmla="*/ 125451 h 5435455"/>
              <a:gd name="connsiteX21" fmla="*/ 5759356 w 8011236"/>
              <a:gd name="connsiteY21" fmla="*/ 180042 h 5435455"/>
              <a:gd name="connsiteX22" fmla="*/ 5648847 w 8011236"/>
              <a:gd name="connsiteY22" fmla="*/ 527871 h 5435455"/>
              <a:gd name="connsiteX23" fmla="*/ 5492371 w 8011236"/>
              <a:gd name="connsiteY23" fmla="*/ 990947 h 5435455"/>
              <a:gd name="connsiteX24" fmla="*/ 5473887 w 8011236"/>
              <a:gd name="connsiteY24" fmla="*/ 1614005 h 5435455"/>
              <a:gd name="connsiteX25" fmla="*/ 5644108 w 8011236"/>
              <a:gd name="connsiteY25" fmla="*/ 2309756 h 5435455"/>
              <a:gd name="connsiteX26" fmla="*/ 5756797 w 8011236"/>
              <a:gd name="connsiteY26" fmla="*/ 2536366 h 5435455"/>
              <a:gd name="connsiteX27" fmla="*/ 5882186 w 8011236"/>
              <a:gd name="connsiteY27" fmla="*/ 2882299 h 5435455"/>
              <a:gd name="connsiteX28" fmla="*/ 5923129 w 8011236"/>
              <a:gd name="connsiteY28" fmla="*/ 2923242 h 5435455"/>
              <a:gd name="connsiteX29" fmla="*/ 5977720 w 8011236"/>
              <a:gd name="connsiteY29" fmla="*/ 2950538 h 5435455"/>
              <a:gd name="connsiteX30" fmla="*/ 6045959 w 8011236"/>
              <a:gd name="connsiteY30" fmla="*/ 3005129 h 5435455"/>
              <a:gd name="connsiteX31" fmla="*/ 6127845 w 8011236"/>
              <a:gd name="connsiteY31" fmla="*/ 3087015 h 5435455"/>
              <a:gd name="connsiteX32" fmla="*/ 6168789 w 8011236"/>
              <a:gd name="connsiteY32" fmla="*/ 3127959 h 5435455"/>
              <a:gd name="connsiteX33" fmla="*/ 6291618 w 8011236"/>
              <a:gd name="connsiteY33" fmla="*/ 3209845 h 5435455"/>
              <a:gd name="connsiteX34" fmla="*/ 6332562 w 8011236"/>
              <a:gd name="connsiteY34" fmla="*/ 3237141 h 5435455"/>
              <a:gd name="connsiteX35" fmla="*/ 6455392 w 8011236"/>
              <a:gd name="connsiteY35" fmla="*/ 3264436 h 5435455"/>
              <a:gd name="connsiteX36" fmla="*/ 6632812 w 8011236"/>
              <a:gd name="connsiteY36" fmla="*/ 3291732 h 5435455"/>
              <a:gd name="connsiteX37" fmla="*/ 6823881 w 8011236"/>
              <a:gd name="connsiteY37" fmla="*/ 3319027 h 5435455"/>
              <a:gd name="connsiteX38" fmla="*/ 7670042 w 8011236"/>
              <a:gd name="connsiteY38" fmla="*/ 3359971 h 5435455"/>
              <a:gd name="connsiteX39" fmla="*/ 7751929 w 8011236"/>
              <a:gd name="connsiteY39" fmla="*/ 3387266 h 5435455"/>
              <a:gd name="connsiteX40" fmla="*/ 7792872 w 8011236"/>
              <a:gd name="connsiteY40" fmla="*/ 3414562 h 5435455"/>
              <a:gd name="connsiteX41" fmla="*/ 7902054 w 8011236"/>
              <a:gd name="connsiteY41" fmla="*/ 3537392 h 5435455"/>
              <a:gd name="connsiteX42" fmla="*/ 7942997 w 8011236"/>
              <a:gd name="connsiteY42" fmla="*/ 3632926 h 5435455"/>
              <a:gd name="connsiteX43" fmla="*/ 7956645 w 8011236"/>
              <a:gd name="connsiteY43" fmla="*/ 3687517 h 5435455"/>
              <a:gd name="connsiteX44" fmla="*/ 7983941 w 8011236"/>
              <a:gd name="connsiteY44" fmla="*/ 3769404 h 5435455"/>
              <a:gd name="connsiteX45" fmla="*/ 7997589 w 8011236"/>
              <a:gd name="connsiteY45" fmla="*/ 3810347 h 5435455"/>
              <a:gd name="connsiteX46" fmla="*/ 8011236 w 8011236"/>
              <a:gd name="connsiteY46" fmla="*/ 3864938 h 5435455"/>
              <a:gd name="connsiteX47" fmla="*/ 7983941 w 8011236"/>
              <a:gd name="connsiteY47" fmla="*/ 4219780 h 5435455"/>
              <a:gd name="connsiteX48" fmla="*/ 7942997 w 8011236"/>
              <a:gd name="connsiteY48" fmla="*/ 4315314 h 5435455"/>
              <a:gd name="connsiteX49" fmla="*/ 7888406 w 8011236"/>
              <a:gd name="connsiteY49" fmla="*/ 4410848 h 5435455"/>
              <a:gd name="connsiteX50" fmla="*/ 7861111 w 8011236"/>
              <a:gd name="connsiteY50" fmla="*/ 4520030 h 5435455"/>
              <a:gd name="connsiteX51" fmla="*/ 7806520 w 8011236"/>
              <a:gd name="connsiteY51" fmla="*/ 4601917 h 5435455"/>
              <a:gd name="connsiteX52" fmla="*/ 7792872 w 8011236"/>
              <a:gd name="connsiteY52" fmla="*/ 4656508 h 5435455"/>
              <a:gd name="connsiteX53" fmla="*/ 7765577 w 8011236"/>
              <a:gd name="connsiteY53" fmla="*/ 4724747 h 5435455"/>
              <a:gd name="connsiteX54" fmla="*/ 7724633 w 8011236"/>
              <a:gd name="connsiteY54" fmla="*/ 5052293 h 5435455"/>
              <a:gd name="connsiteX55" fmla="*/ 7697338 w 8011236"/>
              <a:gd name="connsiteY55" fmla="*/ 5106884 h 5435455"/>
              <a:gd name="connsiteX56" fmla="*/ 7656394 w 8011236"/>
              <a:gd name="connsiteY56" fmla="*/ 5120532 h 5435455"/>
              <a:gd name="connsiteX57" fmla="*/ 7601803 w 8011236"/>
              <a:gd name="connsiteY57" fmla="*/ 5147827 h 5435455"/>
              <a:gd name="connsiteX58" fmla="*/ 7519917 w 8011236"/>
              <a:gd name="connsiteY58" fmla="*/ 5175123 h 5435455"/>
              <a:gd name="connsiteX59" fmla="*/ 7369792 w 8011236"/>
              <a:gd name="connsiteY59" fmla="*/ 5202418 h 5435455"/>
              <a:gd name="connsiteX60" fmla="*/ 6946711 w 8011236"/>
              <a:gd name="connsiteY60" fmla="*/ 5188771 h 5435455"/>
              <a:gd name="connsiteX61" fmla="*/ 6782938 w 8011236"/>
              <a:gd name="connsiteY61" fmla="*/ 5175123 h 5435455"/>
              <a:gd name="connsiteX62" fmla="*/ 6741994 w 8011236"/>
              <a:gd name="connsiteY62" fmla="*/ 5161475 h 5435455"/>
              <a:gd name="connsiteX63" fmla="*/ 6537278 w 8011236"/>
              <a:gd name="connsiteY63" fmla="*/ 5147827 h 5435455"/>
              <a:gd name="connsiteX64" fmla="*/ 5227093 w 8011236"/>
              <a:gd name="connsiteY64" fmla="*/ 5120532 h 5435455"/>
              <a:gd name="connsiteX65" fmla="*/ 5049672 w 8011236"/>
              <a:gd name="connsiteY65" fmla="*/ 5093236 h 5435455"/>
              <a:gd name="connsiteX66" fmla="*/ 4640239 w 8011236"/>
              <a:gd name="connsiteY66" fmla="*/ 5052293 h 5435455"/>
              <a:gd name="connsiteX67" fmla="*/ 4585648 w 8011236"/>
              <a:gd name="connsiteY67" fmla="*/ 5038645 h 5435455"/>
              <a:gd name="connsiteX68" fmla="*/ 4544705 w 8011236"/>
              <a:gd name="connsiteY68" fmla="*/ 5024998 h 5435455"/>
              <a:gd name="connsiteX69" fmla="*/ 4476466 w 8011236"/>
              <a:gd name="connsiteY69" fmla="*/ 5011350 h 5435455"/>
              <a:gd name="connsiteX70" fmla="*/ 4421875 w 8011236"/>
              <a:gd name="connsiteY70" fmla="*/ 4997702 h 5435455"/>
              <a:gd name="connsiteX71" fmla="*/ 4339989 w 8011236"/>
              <a:gd name="connsiteY71" fmla="*/ 4943111 h 5435455"/>
              <a:gd name="connsiteX72" fmla="*/ 4244454 w 8011236"/>
              <a:gd name="connsiteY72" fmla="*/ 4888520 h 5435455"/>
              <a:gd name="connsiteX73" fmla="*/ 4067033 w 8011236"/>
              <a:gd name="connsiteY73" fmla="*/ 4902168 h 5435455"/>
              <a:gd name="connsiteX74" fmla="*/ 4026090 w 8011236"/>
              <a:gd name="connsiteY74" fmla="*/ 4915815 h 5435455"/>
              <a:gd name="connsiteX75" fmla="*/ 3930556 w 8011236"/>
              <a:gd name="connsiteY75" fmla="*/ 4929463 h 5435455"/>
              <a:gd name="connsiteX76" fmla="*/ 3889612 w 8011236"/>
              <a:gd name="connsiteY76" fmla="*/ 4943111 h 5435455"/>
              <a:gd name="connsiteX77" fmla="*/ 3780430 w 8011236"/>
              <a:gd name="connsiteY77" fmla="*/ 4970406 h 5435455"/>
              <a:gd name="connsiteX78" fmla="*/ 3698544 w 8011236"/>
              <a:gd name="connsiteY78" fmla="*/ 4997702 h 5435455"/>
              <a:gd name="connsiteX79" fmla="*/ 3657600 w 8011236"/>
              <a:gd name="connsiteY79" fmla="*/ 5011350 h 5435455"/>
              <a:gd name="connsiteX80" fmla="*/ 3603009 w 8011236"/>
              <a:gd name="connsiteY80" fmla="*/ 5024998 h 5435455"/>
              <a:gd name="connsiteX81" fmla="*/ 3521123 w 8011236"/>
              <a:gd name="connsiteY81" fmla="*/ 5052293 h 5435455"/>
              <a:gd name="connsiteX82" fmla="*/ 3452884 w 8011236"/>
              <a:gd name="connsiteY82" fmla="*/ 5065941 h 5435455"/>
              <a:gd name="connsiteX83" fmla="*/ 3411941 w 8011236"/>
              <a:gd name="connsiteY83" fmla="*/ 5079589 h 5435455"/>
              <a:gd name="connsiteX84" fmla="*/ 3234520 w 8011236"/>
              <a:gd name="connsiteY84" fmla="*/ 5093236 h 5435455"/>
              <a:gd name="connsiteX85" fmla="*/ 3098042 w 8011236"/>
              <a:gd name="connsiteY85" fmla="*/ 5120532 h 5435455"/>
              <a:gd name="connsiteX86" fmla="*/ 3029803 w 8011236"/>
              <a:gd name="connsiteY86" fmla="*/ 5134180 h 5435455"/>
              <a:gd name="connsiteX87" fmla="*/ 2934269 w 8011236"/>
              <a:gd name="connsiteY87" fmla="*/ 5161475 h 5435455"/>
              <a:gd name="connsiteX88" fmla="*/ 2715905 w 8011236"/>
              <a:gd name="connsiteY88" fmla="*/ 5188771 h 5435455"/>
              <a:gd name="connsiteX89" fmla="*/ 2388359 w 8011236"/>
              <a:gd name="connsiteY89" fmla="*/ 5270657 h 5435455"/>
              <a:gd name="connsiteX90" fmla="*/ 2238233 w 8011236"/>
              <a:gd name="connsiteY90" fmla="*/ 5311601 h 5435455"/>
              <a:gd name="connsiteX91" fmla="*/ 1733266 w 8011236"/>
              <a:gd name="connsiteY91" fmla="*/ 5379839 h 5435455"/>
              <a:gd name="connsiteX92" fmla="*/ 1624084 w 8011236"/>
              <a:gd name="connsiteY92" fmla="*/ 5393487 h 5435455"/>
              <a:gd name="connsiteX93" fmla="*/ 1337481 w 8011236"/>
              <a:gd name="connsiteY93" fmla="*/ 5420783 h 5435455"/>
              <a:gd name="connsiteX94" fmla="*/ 1282890 w 8011236"/>
              <a:gd name="connsiteY94" fmla="*/ 5434430 h 5435455"/>
              <a:gd name="connsiteX95" fmla="*/ 914400 w 8011236"/>
              <a:gd name="connsiteY95" fmla="*/ 5407135 h 5435455"/>
              <a:gd name="connsiteX96" fmla="*/ 873457 w 8011236"/>
              <a:gd name="connsiteY96" fmla="*/ 5379839 h 5435455"/>
              <a:gd name="connsiteX97" fmla="*/ 832514 w 8011236"/>
              <a:gd name="connsiteY97" fmla="*/ 5366192 h 5435455"/>
              <a:gd name="connsiteX98" fmla="*/ 750627 w 8011236"/>
              <a:gd name="connsiteY98" fmla="*/ 5270657 h 5435455"/>
              <a:gd name="connsiteX99" fmla="*/ 709684 w 8011236"/>
              <a:gd name="connsiteY99" fmla="*/ 5243362 h 5435455"/>
              <a:gd name="connsiteX100" fmla="*/ 668741 w 8011236"/>
              <a:gd name="connsiteY100" fmla="*/ 5202418 h 5435455"/>
              <a:gd name="connsiteX101" fmla="*/ 600502 w 8011236"/>
              <a:gd name="connsiteY101" fmla="*/ 5120532 h 5435455"/>
              <a:gd name="connsiteX102" fmla="*/ 559559 w 8011236"/>
              <a:gd name="connsiteY102" fmla="*/ 5106884 h 5435455"/>
              <a:gd name="connsiteX103" fmla="*/ 436729 w 8011236"/>
              <a:gd name="connsiteY103" fmla="*/ 5038645 h 5435455"/>
              <a:gd name="connsiteX104" fmla="*/ 395786 w 8011236"/>
              <a:gd name="connsiteY104" fmla="*/ 5024998 h 5435455"/>
              <a:gd name="connsiteX105" fmla="*/ 354842 w 8011236"/>
              <a:gd name="connsiteY105" fmla="*/ 5011350 h 5435455"/>
              <a:gd name="connsiteX106" fmla="*/ 300251 w 8011236"/>
              <a:gd name="connsiteY106" fmla="*/ 4888520 h 5435455"/>
              <a:gd name="connsiteX107" fmla="*/ 81887 w 8011236"/>
              <a:gd name="connsiteY107" fmla="*/ 4124245 h 5435455"/>
              <a:gd name="connsiteX108" fmla="*/ 0 w 8011236"/>
              <a:gd name="connsiteY108" fmla="*/ 3428209 h 5435455"/>
              <a:gd name="connsiteX109" fmla="*/ 27296 w 8011236"/>
              <a:gd name="connsiteY109" fmla="*/ 1640353 h 5435455"/>
              <a:gd name="connsiteX110" fmla="*/ 40944 w 8011236"/>
              <a:gd name="connsiteY110" fmla="*/ 1572114 h 5435455"/>
              <a:gd name="connsiteX111" fmla="*/ 68239 w 8011236"/>
              <a:gd name="connsiteY111" fmla="*/ 1421989 h 5435455"/>
              <a:gd name="connsiteX112" fmla="*/ 81887 w 8011236"/>
              <a:gd name="connsiteY112" fmla="*/ 889726 h 5435455"/>
              <a:gd name="connsiteX113" fmla="*/ 95535 w 8011236"/>
              <a:gd name="connsiteY113" fmla="*/ 725953 h 5435455"/>
              <a:gd name="connsiteX114" fmla="*/ 122830 w 8011236"/>
              <a:gd name="connsiteY114" fmla="*/ 657714 h 5435455"/>
              <a:gd name="connsiteX115" fmla="*/ 163774 w 8011236"/>
              <a:gd name="connsiteY115" fmla="*/ 521236 h 5435455"/>
              <a:gd name="connsiteX116" fmla="*/ 191069 w 8011236"/>
              <a:gd name="connsiteY116" fmla="*/ 480293 h 5435455"/>
              <a:gd name="connsiteX117" fmla="*/ 218365 w 8011236"/>
              <a:gd name="connsiteY117" fmla="*/ 384759 h 5435455"/>
              <a:gd name="connsiteX118" fmla="*/ 245660 w 8011236"/>
              <a:gd name="connsiteY118" fmla="*/ 343815 h 5435455"/>
              <a:gd name="connsiteX119" fmla="*/ 259308 w 8011236"/>
              <a:gd name="connsiteY119" fmla="*/ 302872 h 5435455"/>
              <a:gd name="connsiteX120" fmla="*/ 382138 w 8011236"/>
              <a:gd name="connsiteY120" fmla="*/ 234633 h 5435455"/>
              <a:gd name="connsiteX121" fmla="*/ 423081 w 8011236"/>
              <a:gd name="connsiteY121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759356 w 8011236"/>
              <a:gd name="connsiteY20" fmla="*/ 180042 h 5435455"/>
              <a:gd name="connsiteX21" fmla="*/ 5648847 w 8011236"/>
              <a:gd name="connsiteY21" fmla="*/ 527871 h 5435455"/>
              <a:gd name="connsiteX22" fmla="*/ 5492371 w 8011236"/>
              <a:gd name="connsiteY22" fmla="*/ 990947 h 5435455"/>
              <a:gd name="connsiteX23" fmla="*/ 5473887 w 8011236"/>
              <a:gd name="connsiteY23" fmla="*/ 1614005 h 5435455"/>
              <a:gd name="connsiteX24" fmla="*/ 5644108 w 8011236"/>
              <a:gd name="connsiteY24" fmla="*/ 2309756 h 5435455"/>
              <a:gd name="connsiteX25" fmla="*/ 5756797 w 8011236"/>
              <a:gd name="connsiteY25" fmla="*/ 2536366 h 5435455"/>
              <a:gd name="connsiteX26" fmla="*/ 5882186 w 8011236"/>
              <a:gd name="connsiteY26" fmla="*/ 2882299 h 5435455"/>
              <a:gd name="connsiteX27" fmla="*/ 5923129 w 8011236"/>
              <a:gd name="connsiteY27" fmla="*/ 2923242 h 5435455"/>
              <a:gd name="connsiteX28" fmla="*/ 5977720 w 8011236"/>
              <a:gd name="connsiteY28" fmla="*/ 2950538 h 5435455"/>
              <a:gd name="connsiteX29" fmla="*/ 6045959 w 8011236"/>
              <a:gd name="connsiteY29" fmla="*/ 3005129 h 5435455"/>
              <a:gd name="connsiteX30" fmla="*/ 6127845 w 8011236"/>
              <a:gd name="connsiteY30" fmla="*/ 3087015 h 5435455"/>
              <a:gd name="connsiteX31" fmla="*/ 6168789 w 8011236"/>
              <a:gd name="connsiteY31" fmla="*/ 3127959 h 5435455"/>
              <a:gd name="connsiteX32" fmla="*/ 6291618 w 8011236"/>
              <a:gd name="connsiteY32" fmla="*/ 3209845 h 5435455"/>
              <a:gd name="connsiteX33" fmla="*/ 6332562 w 8011236"/>
              <a:gd name="connsiteY33" fmla="*/ 3237141 h 5435455"/>
              <a:gd name="connsiteX34" fmla="*/ 6455392 w 8011236"/>
              <a:gd name="connsiteY34" fmla="*/ 3264436 h 5435455"/>
              <a:gd name="connsiteX35" fmla="*/ 6632812 w 8011236"/>
              <a:gd name="connsiteY35" fmla="*/ 3291732 h 5435455"/>
              <a:gd name="connsiteX36" fmla="*/ 6823881 w 8011236"/>
              <a:gd name="connsiteY36" fmla="*/ 3319027 h 5435455"/>
              <a:gd name="connsiteX37" fmla="*/ 7670042 w 8011236"/>
              <a:gd name="connsiteY37" fmla="*/ 3359971 h 5435455"/>
              <a:gd name="connsiteX38" fmla="*/ 7751929 w 8011236"/>
              <a:gd name="connsiteY38" fmla="*/ 3387266 h 5435455"/>
              <a:gd name="connsiteX39" fmla="*/ 7792872 w 8011236"/>
              <a:gd name="connsiteY39" fmla="*/ 3414562 h 5435455"/>
              <a:gd name="connsiteX40" fmla="*/ 7902054 w 8011236"/>
              <a:gd name="connsiteY40" fmla="*/ 3537392 h 5435455"/>
              <a:gd name="connsiteX41" fmla="*/ 7942997 w 8011236"/>
              <a:gd name="connsiteY41" fmla="*/ 3632926 h 5435455"/>
              <a:gd name="connsiteX42" fmla="*/ 7956645 w 8011236"/>
              <a:gd name="connsiteY42" fmla="*/ 3687517 h 5435455"/>
              <a:gd name="connsiteX43" fmla="*/ 7983941 w 8011236"/>
              <a:gd name="connsiteY43" fmla="*/ 3769404 h 5435455"/>
              <a:gd name="connsiteX44" fmla="*/ 7997589 w 8011236"/>
              <a:gd name="connsiteY44" fmla="*/ 3810347 h 5435455"/>
              <a:gd name="connsiteX45" fmla="*/ 8011236 w 8011236"/>
              <a:gd name="connsiteY45" fmla="*/ 3864938 h 5435455"/>
              <a:gd name="connsiteX46" fmla="*/ 7983941 w 8011236"/>
              <a:gd name="connsiteY46" fmla="*/ 4219780 h 5435455"/>
              <a:gd name="connsiteX47" fmla="*/ 7942997 w 8011236"/>
              <a:gd name="connsiteY47" fmla="*/ 4315314 h 5435455"/>
              <a:gd name="connsiteX48" fmla="*/ 7888406 w 8011236"/>
              <a:gd name="connsiteY48" fmla="*/ 4410848 h 5435455"/>
              <a:gd name="connsiteX49" fmla="*/ 7861111 w 8011236"/>
              <a:gd name="connsiteY49" fmla="*/ 4520030 h 5435455"/>
              <a:gd name="connsiteX50" fmla="*/ 7806520 w 8011236"/>
              <a:gd name="connsiteY50" fmla="*/ 4601917 h 5435455"/>
              <a:gd name="connsiteX51" fmla="*/ 7792872 w 8011236"/>
              <a:gd name="connsiteY51" fmla="*/ 4656508 h 5435455"/>
              <a:gd name="connsiteX52" fmla="*/ 7765577 w 8011236"/>
              <a:gd name="connsiteY52" fmla="*/ 4724747 h 5435455"/>
              <a:gd name="connsiteX53" fmla="*/ 7724633 w 8011236"/>
              <a:gd name="connsiteY53" fmla="*/ 5052293 h 5435455"/>
              <a:gd name="connsiteX54" fmla="*/ 7697338 w 8011236"/>
              <a:gd name="connsiteY54" fmla="*/ 5106884 h 5435455"/>
              <a:gd name="connsiteX55" fmla="*/ 7656394 w 8011236"/>
              <a:gd name="connsiteY55" fmla="*/ 5120532 h 5435455"/>
              <a:gd name="connsiteX56" fmla="*/ 7601803 w 8011236"/>
              <a:gd name="connsiteY56" fmla="*/ 5147827 h 5435455"/>
              <a:gd name="connsiteX57" fmla="*/ 7519917 w 8011236"/>
              <a:gd name="connsiteY57" fmla="*/ 5175123 h 5435455"/>
              <a:gd name="connsiteX58" fmla="*/ 7369792 w 8011236"/>
              <a:gd name="connsiteY58" fmla="*/ 5202418 h 5435455"/>
              <a:gd name="connsiteX59" fmla="*/ 6946711 w 8011236"/>
              <a:gd name="connsiteY59" fmla="*/ 5188771 h 5435455"/>
              <a:gd name="connsiteX60" fmla="*/ 6782938 w 8011236"/>
              <a:gd name="connsiteY60" fmla="*/ 5175123 h 5435455"/>
              <a:gd name="connsiteX61" fmla="*/ 6741994 w 8011236"/>
              <a:gd name="connsiteY61" fmla="*/ 5161475 h 5435455"/>
              <a:gd name="connsiteX62" fmla="*/ 6537278 w 8011236"/>
              <a:gd name="connsiteY62" fmla="*/ 5147827 h 5435455"/>
              <a:gd name="connsiteX63" fmla="*/ 5227093 w 8011236"/>
              <a:gd name="connsiteY63" fmla="*/ 5120532 h 5435455"/>
              <a:gd name="connsiteX64" fmla="*/ 5049672 w 8011236"/>
              <a:gd name="connsiteY64" fmla="*/ 5093236 h 5435455"/>
              <a:gd name="connsiteX65" fmla="*/ 4640239 w 8011236"/>
              <a:gd name="connsiteY65" fmla="*/ 5052293 h 5435455"/>
              <a:gd name="connsiteX66" fmla="*/ 4585648 w 8011236"/>
              <a:gd name="connsiteY66" fmla="*/ 5038645 h 5435455"/>
              <a:gd name="connsiteX67" fmla="*/ 4544705 w 8011236"/>
              <a:gd name="connsiteY67" fmla="*/ 5024998 h 5435455"/>
              <a:gd name="connsiteX68" fmla="*/ 4476466 w 8011236"/>
              <a:gd name="connsiteY68" fmla="*/ 5011350 h 5435455"/>
              <a:gd name="connsiteX69" fmla="*/ 4421875 w 8011236"/>
              <a:gd name="connsiteY69" fmla="*/ 4997702 h 5435455"/>
              <a:gd name="connsiteX70" fmla="*/ 4339989 w 8011236"/>
              <a:gd name="connsiteY70" fmla="*/ 4943111 h 5435455"/>
              <a:gd name="connsiteX71" fmla="*/ 4244454 w 8011236"/>
              <a:gd name="connsiteY71" fmla="*/ 4888520 h 5435455"/>
              <a:gd name="connsiteX72" fmla="*/ 4067033 w 8011236"/>
              <a:gd name="connsiteY72" fmla="*/ 4902168 h 5435455"/>
              <a:gd name="connsiteX73" fmla="*/ 4026090 w 8011236"/>
              <a:gd name="connsiteY73" fmla="*/ 4915815 h 5435455"/>
              <a:gd name="connsiteX74" fmla="*/ 3930556 w 8011236"/>
              <a:gd name="connsiteY74" fmla="*/ 4929463 h 5435455"/>
              <a:gd name="connsiteX75" fmla="*/ 3889612 w 8011236"/>
              <a:gd name="connsiteY75" fmla="*/ 4943111 h 5435455"/>
              <a:gd name="connsiteX76" fmla="*/ 3780430 w 8011236"/>
              <a:gd name="connsiteY76" fmla="*/ 4970406 h 5435455"/>
              <a:gd name="connsiteX77" fmla="*/ 3698544 w 8011236"/>
              <a:gd name="connsiteY77" fmla="*/ 4997702 h 5435455"/>
              <a:gd name="connsiteX78" fmla="*/ 3657600 w 8011236"/>
              <a:gd name="connsiteY78" fmla="*/ 5011350 h 5435455"/>
              <a:gd name="connsiteX79" fmla="*/ 3603009 w 8011236"/>
              <a:gd name="connsiteY79" fmla="*/ 5024998 h 5435455"/>
              <a:gd name="connsiteX80" fmla="*/ 3521123 w 8011236"/>
              <a:gd name="connsiteY80" fmla="*/ 5052293 h 5435455"/>
              <a:gd name="connsiteX81" fmla="*/ 3452884 w 8011236"/>
              <a:gd name="connsiteY81" fmla="*/ 5065941 h 5435455"/>
              <a:gd name="connsiteX82" fmla="*/ 3411941 w 8011236"/>
              <a:gd name="connsiteY82" fmla="*/ 5079589 h 5435455"/>
              <a:gd name="connsiteX83" fmla="*/ 3234520 w 8011236"/>
              <a:gd name="connsiteY83" fmla="*/ 5093236 h 5435455"/>
              <a:gd name="connsiteX84" fmla="*/ 3098042 w 8011236"/>
              <a:gd name="connsiteY84" fmla="*/ 5120532 h 5435455"/>
              <a:gd name="connsiteX85" fmla="*/ 3029803 w 8011236"/>
              <a:gd name="connsiteY85" fmla="*/ 5134180 h 5435455"/>
              <a:gd name="connsiteX86" fmla="*/ 2934269 w 8011236"/>
              <a:gd name="connsiteY86" fmla="*/ 5161475 h 5435455"/>
              <a:gd name="connsiteX87" fmla="*/ 2715905 w 8011236"/>
              <a:gd name="connsiteY87" fmla="*/ 5188771 h 5435455"/>
              <a:gd name="connsiteX88" fmla="*/ 2388359 w 8011236"/>
              <a:gd name="connsiteY88" fmla="*/ 5270657 h 5435455"/>
              <a:gd name="connsiteX89" fmla="*/ 2238233 w 8011236"/>
              <a:gd name="connsiteY89" fmla="*/ 5311601 h 5435455"/>
              <a:gd name="connsiteX90" fmla="*/ 1733266 w 8011236"/>
              <a:gd name="connsiteY90" fmla="*/ 5379839 h 5435455"/>
              <a:gd name="connsiteX91" fmla="*/ 1624084 w 8011236"/>
              <a:gd name="connsiteY91" fmla="*/ 5393487 h 5435455"/>
              <a:gd name="connsiteX92" fmla="*/ 1337481 w 8011236"/>
              <a:gd name="connsiteY92" fmla="*/ 5420783 h 5435455"/>
              <a:gd name="connsiteX93" fmla="*/ 1282890 w 8011236"/>
              <a:gd name="connsiteY93" fmla="*/ 5434430 h 5435455"/>
              <a:gd name="connsiteX94" fmla="*/ 914400 w 8011236"/>
              <a:gd name="connsiteY94" fmla="*/ 5407135 h 5435455"/>
              <a:gd name="connsiteX95" fmla="*/ 873457 w 8011236"/>
              <a:gd name="connsiteY95" fmla="*/ 5379839 h 5435455"/>
              <a:gd name="connsiteX96" fmla="*/ 832514 w 8011236"/>
              <a:gd name="connsiteY96" fmla="*/ 5366192 h 5435455"/>
              <a:gd name="connsiteX97" fmla="*/ 750627 w 8011236"/>
              <a:gd name="connsiteY97" fmla="*/ 5270657 h 5435455"/>
              <a:gd name="connsiteX98" fmla="*/ 709684 w 8011236"/>
              <a:gd name="connsiteY98" fmla="*/ 5243362 h 5435455"/>
              <a:gd name="connsiteX99" fmla="*/ 668741 w 8011236"/>
              <a:gd name="connsiteY99" fmla="*/ 5202418 h 5435455"/>
              <a:gd name="connsiteX100" fmla="*/ 600502 w 8011236"/>
              <a:gd name="connsiteY100" fmla="*/ 5120532 h 5435455"/>
              <a:gd name="connsiteX101" fmla="*/ 559559 w 8011236"/>
              <a:gd name="connsiteY101" fmla="*/ 5106884 h 5435455"/>
              <a:gd name="connsiteX102" fmla="*/ 436729 w 8011236"/>
              <a:gd name="connsiteY102" fmla="*/ 5038645 h 5435455"/>
              <a:gd name="connsiteX103" fmla="*/ 395786 w 8011236"/>
              <a:gd name="connsiteY103" fmla="*/ 5024998 h 5435455"/>
              <a:gd name="connsiteX104" fmla="*/ 354842 w 8011236"/>
              <a:gd name="connsiteY104" fmla="*/ 5011350 h 5435455"/>
              <a:gd name="connsiteX105" fmla="*/ 300251 w 8011236"/>
              <a:gd name="connsiteY105" fmla="*/ 4888520 h 5435455"/>
              <a:gd name="connsiteX106" fmla="*/ 81887 w 8011236"/>
              <a:gd name="connsiteY106" fmla="*/ 4124245 h 5435455"/>
              <a:gd name="connsiteX107" fmla="*/ 0 w 8011236"/>
              <a:gd name="connsiteY107" fmla="*/ 3428209 h 5435455"/>
              <a:gd name="connsiteX108" fmla="*/ 27296 w 8011236"/>
              <a:gd name="connsiteY108" fmla="*/ 1640353 h 5435455"/>
              <a:gd name="connsiteX109" fmla="*/ 40944 w 8011236"/>
              <a:gd name="connsiteY109" fmla="*/ 1572114 h 5435455"/>
              <a:gd name="connsiteX110" fmla="*/ 68239 w 8011236"/>
              <a:gd name="connsiteY110" fmla="*/ 1421989 h 5435455"/>
              <a:gd name="connsiteX111" fmla="*/ 81887 w 8011236"/>
              <a:gd name="connsiteY111" fmla="*/ 889726 h 5435455"/>
              <a:gd name="connsiteX112" fmla="*/ 95535 w 8011236"/>
              <a:gd name="connsiteY112" fmla="*/ 725953 h 5435455"/>
              <a:gd name="connsiteX113" fmla="*/ 122830 w 8011236"/>
              <a:gd name="connsiteY113" fmla="*/ 657714 h 5435455"/>
              <a:gd name="connsiteX114" fmla="*/ 163774 w 8011236"/>
              <a:gd name="connsiteY114" fmla="*/ 521236 h 5435455"/>
              <a:gd name="connsiteX115" fmla="*/ 191069 w 8011236"/>
              <a:gd name="connsiteY115" fmla="*/ 480293 h 5435455"/>
              <a:gd name="connsiteX116" fmla="*/ 218365 w 8011236"/>
              <a:gd name="connsiteY116" fmla="*/ 384759 h 5435455"/>
              <a:gd name="connsiteX117" fmla="*/ 245660 w 8011236"/>
              <a:gd name="connsiteY117" fmla="*/ 343815 h 5435455"/>
              <a:gd name="connsiteX118" fmla="*/ 259308 w 8011236"/>
              <a:gd name="connsiteY118" fmla="*/ 302872 h 5435455"/>
              <a:gd name="connsiteX119" fmla="*/ 382138 w 8011236"/>
              <a:gd name="connsiteY119" fmla="*/ 234633 h 5435455"/>
              <a:gd name="connsiteX120" fmla="*/ 423081 w 8011236"/>
              <a:gd name="connsiteY120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622878 w 8011236"/>
              <a:gd name="connsiteY19" fmla="*/ 111804 h 5435455"/>
              <a:gd name="connsiteX20" fmla="*/ 5648847 w 8011236"/>
              <a:gd name="connsiteY20" fmla="*/ 527871 h 5435455"/>
              <a:gd name="connsiteX21" fmla="*/ 5492371 w 8011236"/>
              <a:gd name="connsiteY21" fmla="*/ 990947 h 5435455"/>
              <a:gd name="connsiteX22" fmla="*/ 5473887 w 8011236"/>
              <a:gd name="connsiteY22" fmla="*/ 1614005 h 5435455"/>
              <a:gd name="connsiteX23" fmla="*/ 5644108 w 8011236"/>
              <a:gd name="connsiteY23" fmla="*/ 2309756 h 5435455"/>
              <a:gd name="connsiteX24" fmla="*/ 5756797 w 8011236"/>
              <a:gd name="connsiteY24" fmla="*/ 2536366 h 5435455"/>
              <a:gd name="connsiteX25" fmla="*/ 5882186 w 8011236"/>
              <a:gd name="connsiteY25" fmla="*/ 2882299 h 5435455"/>
              <a:gd name="connsiteX26" fmla="*/ 5923129 w 8011236"/>
              <a:gd name="connsiteY26" fmla="*/ 2923242 h 5435455"/>
              <a:gd name="connsiteX27" fmla="*/ 5977720 w 8011236"/>
              <a:gd name="connsiteY27" fmla="*/ 2950538 h 5435455"/>
              <a:gd name="connsiteX28" fmla="*/ 6045959 w 8011236"/>
              <a:gd name="connsiteY28" fmla="*/ 3005129 h 5435455"/>
              <a:gd name="connsiteX29" fmla="*/ 6127845 w 8011236"/>
              <a:gd name="connsiteY29" fmla="*/ 3087015 h 5435455"/>
              <a:gd name="connsiteX30" fmla="*/ 6168789 w 8011236"/>
              <a:gd name="connsiteY30" fmla="*/ 3127959 h 5435455"/>
              <a:gd name="connsiteX31" fmla="*/ 6291618 w 8011236"/>
              <a:gd name="connsiteY31" fmla="*/ 3209845 h 5435455"/>
              <a:gd name="connsiteX32" fmla="*/ 6332562 w 8011236"/>
              <a:gd name="connsiteY32" fmla="*/ 3237141 h 5435455"/>
              <a:gd name="connsiteX33" fmla="*/ 6455392 w 8011236"/>
              <a:gd name="connsiteY33" fmla="*/ 3264436 h 5435455"/>
              <a:gd name="connsiteX34" fmla="*/ 6632812 w 8011236"/>
              <a:gd name="connsiteY34" fmla="*/ 3291732 h 5435455"/>
              <a:gd name="connsiteX35" fmla="*/ 6823881 w 8011236"/>
              <a:gd name="connsiteY35" fmla="*/ 3319027 h 5435455"/>
              <a:gd name="connsiteX36" fmla="*/ 7670042 w 8011236"/>
              <a:gd name="connsiteY36" fmla="*/ 3359971 h 5435455"/>
              <a:gd name="connsiteX37" fmla="*/ 7751929 w 8011236"/>
              <a:gd name="connsiteY37" fmla="*/ 3387266 h 5435455"/>
              <a:gd name="connsiteX38" fmla="*/ 7792872 w 8011236"/>
              <a:gd name="connsiteY38" fmla="*/ 3414562 h 5435455"/>
              <a:gd name="connsiteX39" fmla="*/ 7902054 w 8011236"/>
              <a:gd name="connsiteY39" fmla="*/ 3537392 h 5435455"/>
              <a:gd name="connsiteX40" fmla="*/ 7942997 w 8011236"/>
              <a:gd name="connsiteY40" fmla="*/ 3632926 h 5435455"/>
              <a:gd name="connsiteX41" fmla="*/ 7956645 w 8011236"/>
              <a:gd name="connsiteY41" fmla="*/ 3687517 h 5435455"/>
              <a:gd name="connsiteX42" fmla="*/ 7983941 w 8011236"/>
              <a:gd name="connsiteY42" fmla="*/ 3769404 h 5435455"/>
              <a:gd name="connsiteX43" fmla="*/ 7997589 w 8011236"/>
              <a:gd name="connsiteY43" fmla="*/ 3810347 h 5435455"/>
              <a:gd name="connsiteX44" fmla="*/ 8011236 w 8011236"/>
              <a:gd name="connsiteY44" fmla="*/ 3864938 h 5435455"/>
              <a:gd name="connsiteX45" fmla="*/ 7983941 w 8011236"/>
              <a:gd name="connsiteY45" fmla="*/ 4219780 h 5435455"/>
              <a:gd name="connsiteX46" fmla="*/ 7942997 w 8011236"/>
              <a:gd name="connsiteY46" fmla="*/ 4315314 h 5435455"/>
              <a:gd name="connsiteX47" fmla="*/ 7888406 w 8011236"/>
              <a:gd name="connsiteY47" fmla="*/ 4410848 h 5435455"/>
              <a:gd name="connsiteX48" fmla="*/ 7861111 w 8011236"/>
              <a:gd name="connsiteY48" fmla="*/ 4520030 h 5435455"/>
              <a:gd name="connsiteX49" fmla="*/ 7806520 w 8011236"/>
              <a:gd name="connsiteY49" fmla="*/ 4601917 h 5435455"/>
              <a:gd name="connsiteX50" fmla="*/ 7792872 w 8011236"/>
              <a:gd name="connsiteY50" fmla="*/ 4656508 h 5435455"/>
              <a:gd name="connsiteX51" fmla="*/ 7765577 w 8011236"/>
              <a:gd name="connsiteY51" fmla="*/ 4724747 h 5435455"/>
              <a:gd name="connsiteX52" fmla="*/ 7724633 w 8011236"/>
              <a:gd name="connsiteY52" fmla="*/ 5052293 h 5435455"/>
              <a:gd name="connsiteX53" fmla="*/ 7697338 w 8011236"/>
              <a:gd name="connsiteY53" fmla="*/ 5106884 h 5435455"/>
              <a:gd name="connsiteX54" fmla="*/ 7656394 w 8011236"/>
              <a:gd name="connsiteY54" fmla="*/ 5120532 h 5435455"/>
              <a:gd name="connsiteX55" fmla="*/ 7601803 w 8011236"/>
              <a:gd name="connsiteY55" fmla="*/ 5147827 h 5435455"/>
              <a:gd name="connsiteX56" fmla="*/ 7519917 w 8011236"/>
              <a:gd name="connsiteY56" fmla="*/ 5175123 h 5435455"/>
              <a:gd name="connsiteX57" fmla="*/ 7369792 w 8011236"/>
              <a:gd name="connsiteY57" fmla="*/ 5202418 h 5435455"/>
              <a:gd name="connsiteX58" fmla="*/ 6946711 w 8011236"/>
              <a:gd name="connsiteY58" fmla="*/ 5188771 h 5435455"/>
              <a:gd name="connsiteX59" fmla="*/ 6782938 w 8011236"/>
              <a:gd name="connsiteY59" fmla="*/ 5175123 h 5435455"/>
              <a:gd name="connsiteX60" fmla="*/ 6741994 w 8011236"/>
              <a:gd name="connsiteY60" fmla="*/ 5161475 h 5435455"/>
              <a:gd name="connsiteX61" fmla="*/ 6537278 w 8011236"/>
              <a:gd name="connsiteY61" fmla="*/ 5147827 h 5435455"/>
              <a:gd name="connsiteX62" fmla="*/ 5227093 w 8011236"/>
              <a:gd name="connsiteY62" fmla="*/ 5120532 h 5435455"/>
              <a:gd name="connsiteX63" fmla="*/ 5049672 w 8011236"/>
              <a:gd name="connsiteY63" fmla="*/ 5093236 h 5435455"/>
              <a:gd name="connsiteX64" fmla="*/ 4640239 w 8011236"/>
              <a:gd name="connsiteY64" fmla="*/ 5052293 h 5435455"/>
              <a:gd name="connsiteX65" fmla="*/ 4585648 w 8011236"/>
              <a:gd name="connsiteY65" fmla="*/ 5038645 h 5435455"/>
              <a:gd name="connsiteX66" fmla="*/ 4544705 w 8011236"/>
              <a:gd name="connsiteY66" fmla="*/ 5024998 h 5435455"/>
              <a:gd name="connsiteX67" fmla="*/ 4476466 w 8011236"/>
              <a:gd name="connsiteY67" fmla="*/ 5011350 h 5435455"/>
              <a:gd name="connsiteX68" fmla="*/ 4421875 w 8011236"/>
              <a:gd name="connsiteY68" fmla="*/ 4997702 h 5435455"/>
              <a:gd name="connsiteX69" fmla="*/ 4339989 w 8011236"/>
              <a:gd name="connsiteY69" fmla="*/ 4943111 h 5435455"/>
              <a:gd name="connsiteX70" fmla="*/ 4244454 w 8011236"/>
              <a:gd name="connsiteY70" fmla="*/ 4888520 h 5435455"/>
              <a:gd name="connsiteX71" fmla="*/ 4067033 w 8011236"/>
              <a:gd name="connsiteY71" fmla="*/ 4902168 h 5435455"/>
              <a:gd name="connsiteX72" fmla="*/ 4026090 w 8011236"/>
              <a:gd name="connsiteY72" fmla="*/ 4915815 h 5435455"/>
              <a:gd name="connsiteX73" fmla="*/ 3930556 w 8011236"/>
              <a:gd name="connsiteY73" fmla="*/ 4929463 h 5435455"/>
              <a:gd name="connsiteX74" fmla="*/ 3889612 w 8011236"/>
              <a:gd name="connsiteY74" fmla="*/ 4943111 h 5435455"/>
              <a:gd name="connsiteX75" fmla="*/ 3780430 w 8011236"/>
              <a:gd name="connsiteY75" fmla="*/ 4970406 h 5435455"/>
              <a:gd name="connsiteX76" fmla="*/ 3698544 w 8011236"/>
              <a:gd name="connsiteY76" fmla="*/ 4997702 h 5435455"/>
              <a:gd name="connsiteX77" fmla="*/ 3657600 w 8011236"/>
              <a:gd name="connsiteY77" fmla="*/ 5011350 h 5435455"/>
              <a:gd name="connsiteX78" fmla="*/ 3603009 w 8011236"/>
              <a:gd name="connsiteY78" fmla="*/ 5024998 h 5435455"/>
              <a:gd name="connsiteX79" fmla="*/ 3521123 w 8011236"/>
              <a:gd name="connsiteY79" fmla="*/ 5052293 h 5435455"/>
              <a:gd name="connsiteX80" fmla="*/ 3452884 w 8011236"/>
              <a:gd name="connsiteY80" fmla="*/ 5065941 h 5435455"/>
              <a:gd name="connsiteX81" fmla="*/ 3411941 w 8011236"/>
              <a:gd name="connsiteY81" fmla="*/ 5079589 h 5435455"/>
              <a:gd name="connsiteX82" fmla="*/ 3234520 w 8011236"/>
              <a:gd name="connsiteY82" fmla="*/ 5093236 h 5435455"/>
              <a:gd name="connsiteX83" fmla="*/ 3098042 w 8011236"/>
              <a:gd name="connsiteY83" fmla="*/ 5120532 h 5435455"/>
              <a:gd name="connsiteX84" fmla="*/ 3029803 w 8011236"/>
              <a:gd name="connsiteY84" fmla="*/ 5134180 h 5435455"/>
              <a:gd name="connsiteX85" fmla="*/ 2934269 w 8011236"/>
              <a:gd name="connsiteY85" fmla="*/ 5161475 h 5435455"/>
              <a:gd name="connsiteX86" fmla="*/ 2715905 w 8011236"/>
              <a:gd name="connsiteY86" fmla="*/ 5188771 h 5435455"/>
              <a:gd name="connsiteX87" fmla="*/ 2388359 w 8011236"/>
              <a:gd name="connsiteY87" fmla="*/ 5270657 h 5435455"/>
              <a:gd name="connsiteX88" fmla="*/ 2238233 w 8011236"/>
              <a:gd name="connsiteY88" fmla="*/ 5311601 h 5435455"/>
              <a:gd name="connsiteX89" fmla="*/ 1733266 w 8011236"/>
              <a:gd name="connsiteY89" fmla="*/ 5379839 h 5435455"/>
              <a:gd name="connsiteX90" fmla="*/ 1624084 w 8011236"/>
              <a:gd name="connsiteY90" fmla="*/ 5393487 h 5435455"/>
              <a:gd name="connsiteX91" fmla="*/ 1337481 w 8011236"/>
              <a:gd name="connsiteY91" fmla="*/ 5420783 h 5435455"/>
              <a:gd name="connsiteX92" fmla="*/ 1282890 w 8011236"/>
              <a:gd name="connsiteY92" fmla="*/ 5434430 h 5435455"/>
              <a:gd name="connsiteX93" fmla="*/ 914400 w 8011236"/>
              <a:gd name="connsiteY93" fmla="*/ 5407135 h 5435455"/>
              <a:gd name="connsiteX94" fmla="*/ 873457 w 8011236"/>
              <a:gd name="connsiteY94" fmla="*/ 5379839 h 5435455"/>
              <a:gd name="connsiteX95" fmla="*/ 832514 w 8011236"/>
              <a:gd name="connsiteY95" fmla="*/ 5366192 h 5435455"/>
              <a:gd name="connsiteX96" fmla="*/ 750627 w 8011236"/>
              <a:gd name="connsiteY96" fmla="*/ 5270657 h 5435455"/>
              <a:gd name="connsiteX97" fmla="*/ 709684 w 8011236"/>
              <a:gd name="connsiteY97" fmla="*/ 5243362 h 5435455"/>
              <a:gd name="connsiteX98" fmla="*/ 668741 w 8011236"/>
              <a:gd name="connsiteY98" fmla="*/ 5202418 h 5435455"/>
              <a:gd name="connsiteX99" fmla="*/ 600502 w 8011236"/>
              <a:gd name="connsiteY99" fmla="*/ 5120532 h 5435455"/>
              <a:gd name="connsiteX100" fmla="*/ 559559 w 8011236"/>
              <a:gd name="connsiteY100" fmla="*/ 5106884 h 5435455"/>
              <a:gd name="connsiteX101" fmla="*/ 436729 w 8011236"/>
              <a:gd name="connsiteY101" fmla="*/ 5038645 h 5435455"/>
              <a:gd name="connsiteX102" fmla="*/ 395786 w 8011236"/>
              <a:gd name="connsiteY102" fmla="*/ 5024998 h 5435455"/>
              <a:gd name="connsiteX103" fmla="*/ 354842 w 8011236"/>
              <a:gd name="connsiteY103" fmla="*/ 5011350 h 5435455"/>
              <a:gd name="connsiteX104" fmla="*/ 300251 w 8011236"/>
              <a:gd name="connsiteY104" fmla="*/ 4888520 h 5435455"/>
              <a:gd name="connsiteX105" fmla="*/ 81887 w 8011236"/>
              <a:gd name="connsiteY105" fmla="*/ 4124245 h 5435455"/>
              <a:gd name="connsiteX106" fmla="*/ 0 w 8011236"/>
              <a:gd name="connsiteY106" fmla="*/ 3428209 h 5435455"/>
              <a:gd name="connsiteX107" fmla="*/ 27296 w 8011236"/>
              <a:gd name="connsiteY107" fmla="*/ 1640353 h 5435455"/>
              <a:gd name="connsiteX108" fmla="*/ 40944 w 8011236"/>
              <a:gd name="connsiteY108" fmla="*/ 1572114 h 5435455"/>
              <a:gd name="connsiteX109" fmla="*/ 68239 w 8011236"/>
              <a:gd name="connsiteY109" fmla="*/ 1421989 h 5435455"/>
              <a:gd name="connsiteX110" fmla="*/ 81887 w 8011236"/>
              <a:gd name="connsiteY110" fmla="*/ 889726 h 5435455"/>
              <a:gd name="connsiteX111" fmla="*/ 95535 w 8011236"/>
              <a:gd name="connsiteY111" fmla="*/ 725953 h 5435455"/>
              <a:gd name="connsiteX112" fmla="*/ 122830 w 8011236"/>
              <a:gd name="connsiteY112" fmla="*/ 657714 h 5435455"/>
              <a:gd name="connsiteX113" fmla="*/ 163774 w 8011236"/>
              <a:gd name="connsiteY113" fmla="*/ 521236 h 5435455"/>
              <a:gd name="connsiteX114" fmla="*/ 191069 w 8011236"/>
              <a:gd name="connsiteY114" fmla="*/ 480293 h 5435455"/>
              <a:gd name="connsiteX115" fmla="*/ 218365 w 8011236"/>
              <a:gd name="connsiteY115" fmla="*/ 384759 h 5435455"/>
              <a:gd name="connsiteX116" fmla="*/ 245660 w 8011236"/>
              <a:gd name="connsiteY116" fmla="*/ 343815 h 5435455"/>
              <a:gd name="connsiteX117" fmla="*/ 259308 w 8011236"/>
              <a:gd name="connsiteY117" fmla="*/ 302872 h 5435455"/>
              <a:gd name="connsiteX118" fmla="*/ 382138 w 8011236"/>
              <a:gd name="connsiteY118" fmla="*/ 234633 h 5435455"/>
              <a:gd name="connsiteX119" fmla="*/ 423081 w 8011236"/>
              <a:gd name="connsiteY119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553028 w 8011236"/>
              <a:gd name="connsiteY19" fmla="*/ 226104 h 5435455"/>
              <a:gd name="connsiteX20" fmla="*/ 5648847 w 8011236"/>
              <a:gd name="connsiteY20" fmla="*/ 527871 h 5435455"/>
              <a:gd name="connsiteX21" fmla="*/ 5492371 w 8011236"/>
              <a:gd name="connsiteY21" fmla="*/ 990947 h 5435455"/>
              <a:gd name="connsiteX22" fmla="*/ 5473887 w 8011236"/>
              <a:gd name="connsiteY22" fmla="*/ 1614005 h 5435455"/>
              <a:gd name="connsiteX23" fmla="*/ 5644108 w 8011236"/>
              <a:gd name="connsiteY23" fmla="*/ 2309756 h 5435455"/>
              <a:gd name="connsiteX24" fmla="*/ 5756797 w 8011236"/>
              <a:gd name="connsiteY24" fmla="*/ 2536366 h 5435455"/>
              <a:gd name="connsiteX25" fmla="*/ 5882186 w 8011236"/>
              <a:gd name="connsiteY25" fmla="*/ 2882299 h 5435455"/>
              <a:gd name="connsiteX26" fmla="*/ 5923129 w 8011236"/>
              <a:gd name="connsiteY26" fmla="*/ 2923242 h 5435455"/>
              <a:gd name="connsiteX27" fmla="*/ 5977720 w 8011236"/>
              <a:gd name="connsiteY27" fmla="*/ 2950538 h 5435455"/>
              <a:gd name="connsiteX28" fmla="*/ 6045959 w 8011236"/>
              <a:gd name="connsiteY28" fmla="*/ 3005129 h 5435455"/>
              <a:gd name="connsiteX29" fmla="*/ 6127845 w 8011236"/>
              <a:gd name="connsiteY29" fmla="*/ 3087015 h 5435455"/>
              <a:gd name="connsiteX30" fmla="*/ 6168789 w 8011236"/>
              <a:gd name="connsiteY30" fmla="*/ 3127959 h 5435455"/>
              <a:gd name="connsiteX31" fmla="*/ 6291618 w 8011236"/>
              <a:gd name="connsiteY31" fmla="*/ 3209845 h 5435455"/>
              <a:gd name="connsiteX32" fmla="*/ 6332562 w 8011236"/>
              <a:gd name="connsiteY32" fmla="*/ 3237141 h 5435455"/>
              <a:gd name="connsiteX33" fmla="*/ 6455392 w 8011236"/>
              <a:gd name="connsiteY33" fmla="*/ 3264436 h 5435455"/>
              <a:gd name="connsiteX34" fmla="*/ 6632812 w 8011236"/>
              <a:gd name="connsiteY34" fmla="*/ 3291732 h 5435455"/>
              <a:gd name="connsiteX35" fmla="*/ 6823881 w 8011236"/>
              <a:gd name="connsiteY35" fmla="*/ 3319027 h 5435455"/>
              <a:gd name="connsiteX36" fmla="*/ 7670042 w 8011236"/>
              <a:gd name="connsiteY36" fmla="*/ 3359971 h 5435455"/>
              <a:gd name="connsiteX37" fmla="*/ 7751929 w 8011236"/>
              <a:gd name="connsiteY37" fmla="*/ 3387266 h 5435455"/>
              <a:gd name="connsiteX38" fmla="*/ 7792872 w 8011236"/>
              <a:gd name="connsiteY38" fmla="*/ 3414562 h 5435455"/>
              <a:gd name="connsiteX39" fmla="*/ 7902054 w 8011236"/>
              <a:gd name="connsiteY39" fmla="*/ 3537392 h 5435455"/>
              <a:gd name="connsiteX40" fmla="*/ 7942997 w 8011236"/>
              <a:gd name="connsiteY40" fmla="*/ 3632926 h 5435455"/>
              <a:gd name="connsiteX41" fmla="*/ 7956645 w 8011236"/>
              <a:gd name="connsiteY41" fmla="*/ 3687517 h 5435455"/>
              <a:gd name="connsiteX42" fmla="*/ 7983941 w 8011236"/>
              <a:gd name="connsiteY42" fmla="*/ 3769404 h 5435455"/>
              <a:gd name="connsiteX43" fmla="*/ 7997589 w 8011236"/>
              <a:gd name="connsiteY43" fmla="*/ 3810347 h 5435455"/>
              <a:gd name="connsiteX44" fmla="*/ 8011236 w 8011236"/>
              <a:gd name="connsiteY44" fmla="*/ 3864938 h 5435455"/>
              <a:gd name="connsiteX45" fmla="*/ 7983941 w 8011236"/>
              <a:gd name="connsiteY45" fmla="*/ 4219780 h 5435455"/>
              <a:gd name="connsiteX46" fmla="*/ 7942997 w 8011236"/>
              <a:gd name="connsiteY46" fmla="*/ 4315314 h 5435455"/>
              <a:gd name="connsiteX47" fmla="*/ 7888406 w 8011236"/>
              <a:gd name="connsiteY47" fmla="*/ 4410848 h 5435455"/>
              <a:gd name="connsiteX48" fmla="*/ 7861111 w 8011236"/>
              <a:gd name="connsiteY48" fmla="*/ 4520030 h 5435455"/>
              <a:gd name="connsiteX49" fmla="*/ 7806520 w 8011236"/>
              <a:gd name="connsiteY49" fmla="*/ 4601917 h 5435455"/>
              <a:gd name="connsiteX50" fmla="*/ 7792872 w 8011236"/>
              <a:gd name="connsiteY50" fmla="*/ 4656508 h 5435455"/>
              <a:gd name="connsiteX51" fmla="*/ 7765577 w 8011236"/>
              <a:gd name="connsiteY51" fmla="*/ 4724747 h 5435455"/>
              <a:gd name="connsiteX52" fmla="*/ 7724633 w 8011236"/>
              <a:gd name="connsiteY52" fmla="*/ 5052293 h 5435455"/>
              <a:gd name="connsiteX53" fmla="*/ 7697338 w 8011236"/>
              <a:gd name="connsiteY53" fmla="*/ 5106884 h 5435455"/>
              <a:gd name="connsiteX54" fmla="*/ 7656394 w 8011236"/>
              <a:gd name="connsiteY54" fmla="*/ 5120532 h 5435455"/>
              <a:gd name="connsiteX55" fmla="*/ 7601803 w 8011236"/>
              <a:gd name="connsiteY55" fmla="*/ 5147827 h 5435455"/>
              <a:gd name="connsiteX56" fmla="*/ 7519917 w 8011236"/>
              <a:gd name="connsiteY56" fmla="*/ 5175123 h 5435455"/>
              <a:gd name="connsiteX57" fmla="*/ 7369792 w 8011236"/>
              <a:gd name="connsiteY57" fmla="*/ 5202418 h 5435455"/>
              <a:gd name="connsiteX58" fmla="*/ 6946711 w 8011236"/>
              <a:gd name="connsiteY58" fmla="*/ 5188771 h 5435455"/>
              <a:gd name="connsiteX59" fmla="*/ 6782938 w 8011236"/>
              <a:gd name="connsiteY59" fmla="*/ 5175123 h 5435455"/>
              <a:gd name="connsiteX60" fmla="*/ 6741994 w 8011236"/>
              <a:gd name="connsiteY60" fmla="*/ 5161475 h 5435455"/>
              <a:gd name="connsiteX61" fmla="*/ 6537278 w 8011236"/>
              <a:gd name="connsiteY61" fmla="*/ 5147827 h 5435455"/>
              <a:gd name="connsiteX62" fmla="*/ 5227093 w 8011236"/>
              <a:gd name="connsiteY62" fmla="*/ 5120532 h 5435455"/>
              <a:gd name="connsiteX63" fmla="*/ 5049672 w 8011236"/>
              <a:gd name="connsiteY63" fmla="*/ 5093236 h 5435455"/>
              <a:gd name="connsiteX64" fmla="*/ 4640239 w 8011236"/>
              <a:gd name="connsiteY64" fmla="*/ 5052293 h 5435455"/>
              <a:gd name="connsiteX65" fmla="*/ 4585648 w 8011236"/>
              <a:gd name="connsiteY65" fmla="*/ 5038645 h 5435455"/>
              <a:gd name="connsiteX66" fmla="*/ 4544705 w 8011236"/>
              <a:gd name="connsiteY66" fmla="*/ 5024998 h 5435455"/>
              <a:gd name="connsiteX67" fmla="*/ 4476466 w 8011236"/>
              <a:gd name="connsiteY67" fmla="*/ 5011350 h 5435455"/>
              <a:gd name="connsiteX68" fmla="*/ 4421875 w 8011236"/>
              <a:gd name="connsiteY68" fmla="*/ 4997702 h 5435455"/>
              <a:gd name="connsiteX69" fmla="*/ 4339989 w 8011236"/>
              <a:gd name="connsiteY69" fmla="*/ 4943111 h 5435455"/>
              <a:gd name="connsiteX70" fmla="*/ 4244454 w 8011236"/>
              <a:gd name="connsiteY70" fmla="*/ 4888520 h 5435455"/>
              <a:gd name="connsiteX71" fmla="*/ 4067033 w 8011236"/>
              <a:gd name="connsiteY71" fmla="*/ 4902168 h 5435455"/>
              <a:gd name="connsiteX72" fmla="*/ 4026090 w 8011236"/>
              <a:gd name="connsiteY72" fmla="*/ 4915815 h 5435455"/>
              <a:gd name="connsiteX73" fmla="*/ 3930556 w 8011236"/>
              <a:gd name="connsiteY73" fmla="*/ 4929463 h 5435455"/>
              <a:gd name="connsiteX74" fmla="*/ 3889612 w 8011236"/>
              <a:gd name="connsiteY74" fmla="*/ 4943111 h 5435455"/>
              <a:gd name="connsiteX75" fmla="*/ 3780430 w 8011236"/>
              <a:gd name="connsiteY75" fmla="*/ 4970406 h 5435455"/>
              <a:gd name="connsiteX76" fmla="*/ 3698544 w 8011236"/>
              <a:gd name="connsiteY76" fmla="*/ 4997702 h 5435455"/>
              <a:gd name="connsiteX77" fmla="*/ 3657600 w 8011236"/>
              <a:gd name="connsiteY77" fmla="*/ 5011350 h 5435455"/>
              <a:gd name="connsiteX78" fmla="*/ 3603009 w 8011236"/>
              <a:gd name="connsiteY78" fmla="*/ 5024998 h 5435455"/>
              <a:gd name="connsiteX79" fmla="*/ 3521123 w 8011236"/>
              <a:gd name="connsiteY79" fmla="*/ 5052293 h 5435455"/>
              <a:gd name="connsiteX80" fmla="*/ 3452884 w 8011236"/>
              <a:gd name="connsiteY80" fmla="*/ 5065941 h 5435455"/>
              <a:gd name="connsiteX81" fmla="*/ 3411941 w 8011236"/>
              <a:gd name="connsiteY81" fmla="*/ 5079589 h 5435455"/>
              <a:gd name="connsiteX82" fmla="*/ 3234520 w 8011236"/>
              <a:gd name="connsiteY82" fmla="*/ 5093236 h 5435455"/>
              <a:gd name="connsiteX83" fmla="*/ 3098042 w 8011236"/>
              <a:gd name="connsiteY83" fmla="*/ 5120532 h 5435455"/>
              <a:gd name="connsiteX84" fmla="*/ 3029803 w 8011236"/>
              <a:gd name="connsiteY84" fmla="*/ 5134180 h 5435455"/>
              <a:gd name="connsiteX85" fmla="*/ 2934269 w 8011236"/>
              <a:gd name="connsiteY85" fmla="*/ 5161475 h 5435455"/>
              <a:gd name="connsiteX86" fmla="*/ 2715905 w 8011236"/>
              <a:gd name="connsiteY86" fmla="*/ 5188771 h 5435455"/>
              <a:gd name="connsiteX87" fmla="*/ 2388359 w 8011236"/>
              <a:gd name="connsiteY87" fmla="*/ 5270657 h 5435455"/>
              <a:gd name="connsiteX88" fmla="*/ 2238233 w 8011236"/>
              <a:gd name="connsiteY88" fmla="*/ 5311601 h 5435455"/>
              <a:gd name="connsiteX89" fmla="*/ 1733266 w 8011236"/>
              <a:gd name="connsiteY89" fmla="*/ 5379839 h 5435455"/>
              <a:gd name="connsiteX90" fmla="*/ 1624084 w 8011236"/>
              <a:gd name="connsiteY90" fmla="*/ 5393487 h 5435455"/>
              <a:gd name="connsiteX91" fmla="*/ 1337481 w 8011236"/>
              <a:gd name="connsiteY91" fmla="*/ 5420783 h 5435455"/>
              <a:gd name="connsiteX92" fmla="*/ 1282890 w 8011236"/>
              <a:gd name="connsiteY92" fmla="*/ 5434430 h 5435455"/>
              <a:gd name="connsiteX93" fmla="*/ 914400 w 8011236"/>
              <a:gd name="connsiteY93" fmla="*/ 5407135 h 5435455"/>
              <a:gd name="connsiteX94" fmla="*/ 873457 w 8011236"/>
              <a:gd name="connsiteY94" fmla="*/ 5379839 h 5435455"/>
              <a:gd name="connsiteX95" fmla="*/ 832514 w 8011236"/>
              <a:gd name="connsiteY95" fmla="*/ 5366192 h 5435455"/>
              <a:gd name="connsiteX96" fmla="*/ 750627 w 8011236"/>
              <a:gd name="connsiteY96" fmla="*/ 5270657 h 5435455"/>
              <a:gd name="connsiteX97" fmla="*/ 709684 w 8011236"/>
              <a:gd name="connsiteY97" fmla="*/ 5243362 h 5435455"/>
              <a:gd name="connsiteX98" fmla="*/ 668741 w 8011236"/>
              <a:gd name="connsiteY98" fmla="*/ 5202418 h 5435455"/>
              <a:gd name="connsiteX99" fmla="*/ 600502 w 8011236"/>
              <a:gd name="connsiteY99" fmla="*/ 5120532 h 5435455"/>
              <a:gd name="connsiteX100" fmla="*/ 559559 w 8011236"/>
              <a:gd name="connsiteY100" fmla="*/ 5106884 h 5435455"/>
              <a:gd name="connsiteX101" fmla="*/ 436729 w 8011236"/>
              <a:gd name="connsiteY101" fmla="*/ 5038645 h 5435455"/>
              <a:gd name="connsiteX102" fmla="*/ 395786 w 8011236"/>
              <a:gd name="connsiteY102" fmla="*/ 5024998 h 5435455"/>
              <a:gd name="connsiteX103" fmla="*/ 354842 w 8011236"/>
              <a:gd name="connsiteY103" fmla="*/ 5011350 h 5435455"/>
              <a:gd name="connsiteX104" fmla="*/ 300251 w 8011236"/>
              <a:gd name="connsiteY104" fmla="*/ 4888520 h 5435455"/>
              <a:gd name="connsiteX105" fmla="*/ 81887 w 8011236"/>
              <a:gd name="connsiteY105" fmla="*/ 4124245 h 5435455"/>
              <a:gd name="connsiteX106" fmla="*/ 0 w 8011236"/>
              <a:gd name="connsiteY106" fmla="*/ 3428209 h 5435455"/>
              <a:gd name="connsiteX107" fmla="*/ 27296 w 8011236"/>
              <a:gd name="connsiteY107" fmla="*/ 1640353 h 5435455"/>
              <a:gd name="connsiteX108" fmla="*/ 40944 w 8011236"/>
              <a:gd name="connsiteY108" fmla="*/ 1572114 h 5435455"/>
              <a:gd name="connsiteX109" fmla="*/ 68239 w 8011236"/>
              <a:gd name="connsiteY109" fmla="*/ 1421989 h 5435455"/>
              <a:gd name="connsiteX110" fmla="*/ 81887 w 8011236"/>
              <a:gd name="connsiteY110" fmla="*/ 889726 h 5435455"/>
              <a:gd name="connsiteX111" fmla="*/ 95535 w 8011236"/>
              <a:gd name="connsiteY111" fmla="*/ 725953 h 5435455"/>
              <a:gd name="connsiteX112" fmla="*/ 122830 w 8011236"/>
              <a:gd name="connsiteY112" fmla="*/ 657714 h 5435455"/>
              <a:gd name="connsiteX113" fmla="*/ 163774 w 8011236"/>
              <a:gd name="connsiteY113" fmla="*/ 521236 h 5435455"/>
              <a:gd name="connsiteX114" fmla="*/ 191069 w 8011236"/>
              <a:gd name="connsiteY114" fmla="*/ 480293 h 5435455"/>
              <a:gd name="connsiteX115" fmla="*/ 218365 w 8011236"/>
              <a:gd name="connsiteY115" fmla="*/ 384759 h 5435455"/>
              <a:gd name="connsiteX116" fmla="*/ 245660 w 8011236"/>
              <a:gd name="connsiteY116" fmla="*/ 343815 h 5435455"/>
              <a:gd name="connsiteX117" fmla="*/ 259308 w 8011236"/>
              <a:gd name="connsiteY117" fmla="*/ 302872 h 5435455"/>
              <a:gd name="connsiteX118" fmla="*/ 382138 w 8011236"/>
              <a:gd name="connsiteY118" fmla="*/ 234633 h 5435455"/>
              <a:gd name="connsiteX119" fmla="*/ 423081 w 8011236"/>
              <a:gd name="connsiteY119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553028 w 8011236"/>
              <a:gd name="connsiteY19" fmla="*/ 226104 h 5435455"/>
              <a:gd name="connsiteX20" fmla="*/ 5561762 w 8011236"/>
              <a:gd name="connsiteY20" fmla="*/ 527871 h 5435455"/>
              <a:gd name="connsiteX21" fmla="*/ 5492371 w 8011236"/>
              <a:gd name="connsiteY21" fmla="*/ 990947 h 5435455"/>
              <a:gd name="connsiteX22" fmla="*/ 5473887 w 8011236"/>
              <a:gd name="connsiteY22" fmla="*/ 1614005 h 5435455"/>
              <a:gd name="connsiteX23" fmla="*/ 5644108 w 8011236"/>
              <a:gd name="connsiteY23" fmla="*/ 2309756 h 5435455"/>
              <a:gd name="connsiteX24" fmla="*/ 5756797 w 8011236"/>
              <a:gd name="connsiteY24" fmla="*/ 2536366 h 5435455"/>
              <a:gd name="connsiteX25" fmla="*/ 5882186 w 8011236"/>
              <a:gd name="connsiteY25" fmla="*/ 2882299 h 5435455"/>
              <a:gd name="connsiteX26" fmla="*/ 5923129 w 8011236"/>
              <a:gd name="connsiteY26" fmla="*/ 2923242 h 5435455"/>
              <a:gd name="connsiteX27" fmla="*/ 5977720 w 8011236"/>
              <a:gd name="connsiteY27" fmla="*/ 2950538 h 5435455"/>
              <a:gd name="connsiteX28" fmla="*/ 6045959 w 8011236"/>
              <a:gd name="connsiteY28" fmla="*/ 3005129 h 5435455"/>
              <a:gd name="connsiteX29" fmla="*/ 6127845 w 8011236"/>
              <a:gd name="connsiteY29" fmla="*/ 3087015 h 5435455"/>
              <a:gd name="connsiteX30" fmla="*/ 6168789 w 8011236"/>
              <a:gd name="connsiteY30" fmla="*/ 3127959 h 5435455"/>
              <a:gd name="connsiteX31" fmla="*/ 6291618 w 8011236"/>
              <a:gd name="connsiteY31" fmla="*/ 3209845 h 5435455"/>
              <a:gd name="connsiteX32" fmla="*/ 6332562 w 8011236"/>
              <a:gd name="connsiteY32" fmla="*/ 3237141 h 5435455"/>
              <a:gd name="connsiteX33" fmla="*/ 6455392 w 8011236"/>
              <a:gd name="connsiteY33" fmla="*/ 3264436 h 5435455"/>
              <a:gd name="connsiteX34" fmla="*/ 6632812 w 8011236"/>
              <a:gd name="connsiteY34" fmla="*/ 3291732 h 5435455"/>
              <a:gd name="connsiteX35" fmla="*/ 6823881 w 8011236"/>
              <a:gd name="connsiteY35" fmla="*/ 3319027 h 5435455"/>
              <a:gd name="connsiteX36" fmla="*/ 7670042 w 8011236"/>
              <a:gd name="connsiteY36" fmla="*/ 3359971 h 5435455"/>
              <a:gd name="connsiteX37" fmla="*/ 7751929 w 8011236"/>
              <a:gd name="connsiteY37" fmla="*/ 3387266 h 5435455"/>
              <a:gd name="connsiteX38" fmla="*/ 7792872 w 8011236"/>
              <a:gd name="connsiteY38" fmla="*/ 3414562 h 5435455"/>
              <a:gd name="connsiteX39" fmla="*/ 7902054 w 8011236"/>
              <a:gd name="connsiteY39" fmla="*/ 3537392 h 5435455"/>
              <a:gd name="connsiteX40" fmla="*/ 7942997 w 8011236"/>
              <a:gd name="connsiteY40" fmla="*/ 3632926 h 5435455"/>
              <a:gd name="connsiteX41" fmla="*/ 7956645 w 8011236"/>
              <a:gd name="connsiteY41" fmla="*/ 3687517 h 5435455"/>
              <a:gd name="connsiteX42" fmla="*/ 7983941 w 8011236"/>
              <a:gd name="connsiteY42" fmla="*/ 3769404 h 5435455"/>
              <a:gd name="connsiteX43" fmla="*/ 7997589 w 8011236"/>
              <a:gd name="connsiteY43" fmla="*/ 3810347 h 5435455"/>
              <a:gd name="connsiteX44" fmla="*/ 8011236 w 8011236"/>
              <a:gd name="connsiteY44" fmla="*/ 3864938 h 5435455"/>
              <a:gd name="connsiteX45" fmla="*/ 7983941 w 8011236"/>
              <a:gd name="connsiteY45" fmla="*/ 4219780 h 5435455"/>
              <a:gd name="connsiteX46" fmla="*/ 7942997 w 8011236"/>
              <a:gd name="connsiteY46" fmla="*/ 4315314 h 5435455"/>
              <a:gd name="connsiteX47" fmla="*/ 7888406 w 8011236"/>
              <a:gd name="connsiteY47" fmla="*/ 4410848 h 5435455"/>
              <a:gd name="connsiteX48" fmla="*/ 7861111 w 8011236"/>
              <a:gd name="connsiteY48" fmla="*/ 4520030 h 5435455"/>
              <a:gd name="connsiteX49" fmla="*/ 7806520 w 8011236"/>
              <a:gd name="connsiteY49" fmla="*/ 4601917 h 5435455"/>
              <a:gd name="connsiteX50" fmla="*/ 7792872 w 8011236"/>
              <a:gd name="connsiteY50" fmla="*/ 4656508 h 5435455"/>
              <a:gd name="connsiteX51" fmla="*/ 7765577 w 8011236"/>
              <a:gd name="connsiteY51" fmla="*/ 4724747 h 5435455"/>
              <a:gd name="connsiteX52" fmla="*/ 7724633 w 8011236"/>
              <a:gd name="connsiteY52" fmla="*/ 5052293 h 5435455"/>
              <a:gd name="connsiteX53" fmla="*/ 7697338 w 8011236"/>
              <a:gd name="connsiteY53" fmla="*/ 5106884 h 5435455"/>
              <a:gd name="connsiteX54" fmla="*/ 7656394 w 8011236"/>
              <a:gd name="connsiteY54" fmla="*/ 5120532 h 5435455"/>
              <a:gd name="connsiteX55" fmla="*/ 7601803 w 8011236"/>
              <a:gd name="connsiteY55" fmla="*/ 5147827 h 5435455"/>
              <a:gd name="connsiteX56" fmla="*/ 7519917 w 8011236"/>
              <a:gd name="connsiteY56" fmla="*/ 5175123 h 5435455"/>
              <a:gd name="connsiteX57" fmla="*/ 7369792 w 8011236"/>
              <a:gd name="connsiteY57" fmla="*/ 5202418 h 5435455"/>
              <a:gd name="connsiteX58" fmla="*/ 6946711 w 8011236"/>
              <a:gd name="connsiteY58" fmla="*/ 5188771 h 5435455"/>
              <a:gd name="connsiteX59" fmla="*/ 6782938 w 8011236"/>
              <a:gd name="connsiteY59" fmla="*/ 5175123 h 5435455"/>
              <a:gd name="connsiteX60" fmla="*/ 6741994 w 8011236"/>
              <a:gd name="connsiteY60" fmla="*/ 5161475 h 5435455"/>
              <a:gd name="connsiteX61" fmla="*/ 6537278 w 8011236"/>
              <a:gd name="connsiteY61" fmla="*/ 5147827 h 5435455"/>
              <a:gd name="connsiteX62" fmla="*/ 5227093 w 8011236"/>
              <a:gd name="connsiteY62" fmla="*/ 5120532 h 5435455"/>
              <a:gd name="connsiteX63" fmla="*/ 5049672 w 8011236"/>
              <a:gd name="connsiteY63" fmla="*/ 5093236 h 5435455"/>
              <a:gd name="connsiteX64" fmla="*/ 4640239 w 8011236"/>
              <a:gd name="connsiteY64" fmla="*/ 5052293 h 5435455"/>
              <a:gd name="connsiteX65" fmla="*/ 4585648 w 8011236"/>
              <a:gd name="connsiteY65" fmla="*/ 5038645 h 5435455"/>
              <a:gd name="connsiteX66" fmla="*/ 4544705 w 8011236"/>
              <a:gd name="connsiteY66" fmla="*/ 5024998 h 5435455"/>
              <a:gd name="connsiteX67" fmla="*/ 4476466 w 8011236"/>
              <a:gd name="connsiteY67" fmla="*/ 5011350 h 5435455"/>
              <a:gd name="connsiteX68" fmla="*/ 4421875 w 8011236"/>
              <a:gd name="connsiteY68" fmla="*/ 4997702 h 5435455"/>
              <a:gd name="connsiteX69" fmla="*/ 4339989 w 8011236"/>
              <a:gd name="connsiteY69" fmla="*/ 4943111 h 5435455"/>
              <a:gd name="connsiteX70" fmla="*/ 4244454 w 8011236"/>
              <a:gd name="connsiteY70" fmla="*/ 4888520 h 5435455"/>
              <a:gd name="connsiteX71" fmla="*/ 4067033 w 8011236"/>
              <a:gd name="connsiteY71" fmla="*/ 4902168 h 5435455"/>
              <a:gd name="connsiteX72" fmla="*/ 4026090 w 8011236"/>
              <a:gd name="connsiteY72" fmla="*/ 4915815 h 5435455"/>
              <a:gd name="connsiteX73" fmla="*/ 3930556 w 8011236"/>
              <a:gd name="connsiteY73" fmla="*/ 4929463 h 5435455"/>
              <a:gd name="connsiteX74" fmla="*/ 3889612 w 8011236"/>
              <a:gd name="connsiteY74" fmla="*/ 4943111 h 5435455"/>
              <a:gd name="connsiteX75" fmla="*/ 3780430 w 8011236"/>
              <a:gd name="connsiteY75" fmla="*/ 4970406 h 5435455"/>
              <a:gd name="connsiteX76" fmla="*/ 3698544 w 8011236"/>
              <a:gd name="connsiteY76" fmla="*/ 4997702 h 5435455"/>
              <a:gd name="connsiteX77" fmla="*/ 3657600 w 8011236"/>
              <a:gd name="connsiteY77" fmla="*/ 5011350 h 5435455"/>
              <a:gd name="connsiteX78" fmla="*/ 3603009 w 8011236"/>
              <a:gd name="connsiteY78" fmla="*/ 5024998 h 5435455"/>
              <a:gd name="connsiteX79" fmla="*/ 3521123 w 8011236"/>
              <a:gd name="connsiteY79" fmla="*/ 5052293 h 5435455"/>
              <a:gd name="connsiteX80" fmla="*/ 3452884 w 8011236"/>
              <a:gd name="connsiteY80" fmla="*/ 5065941 h 5435455"/>
              <a:gd name="connsiteX81" fmla="*/ 3411941 w 8011236"/>
              <a:gd name="connsiteY81" fmla="*/ 5079589 h 5435455"/>
              <a:gd name="connsiteX82" fmla="*/ 3234520 w 8011236"/>
              <a:gd name="connsiteY82" fmla="*/ 5093236 h 5435455"/>
              <a:gd name="connsiteX83" fmla="*/ 3098042 w 8011236"/>
              <a:gd name="connsiteY83" fmla="*/ 5120532 h 5435455"/>
              <a:gd name="connsiteX84" fmla="*/ 3029803 w 8011236"/>
              <a:gd name="connsiteY84" fmla="*/ 5134180 h 5435455"/>
              <a:gd name="connsiteX85" fmla="*/ 2934269 w 8011236"/>
              <a:gd name="connsiteY85" fmla="*/ 5161475 h 5435455"/>
              <a:gd name="connsiteX86" fmla="*/ 2715905 w 8011236"/>
              <a:gd name="connsiteY86" fmla="*/ 5188771 h 5435455"/>
              <a:gd name="connsiteX87" fmla="*/ 2388359 w 8011236"/>
              <a:gd name="connsiteY87" fmla="*/ 5270657 h 5435455"/>
              <a:gd name="connsiteX88" fmla="*/ 2238233 w 8011236"/>
              <a:gd name="connsiteY88" fmla="*/ 5311601 h 5435455"/>
              <a:gd name="connsiteX89" fmla="*/ 1733266 w 8011236"/>
              <a:gd name="connsiteY89" fmla="*/ 5379839 h 5435455"/>
              <a:gd name="connsiteX90" fmla="*/ 1624084 w 8011236"/>
              <a:gd name="connsiteY90" fmla="*/ 5393487 h 5435455"/>
              <a:gd name="connsiteX91" fmla="*/ 1337481 w 8011236"/>
              <a:gd name="connsiteY91" fmla="*/ 5420783 h 5435455"/>
              <a:gd name="connsiteX92" fmla="*/ 1282890 w 8011236"/>
              <a:gd name="connsiteY92" fmla="*/ 5434430 h 5435455"/>
              <a:gd name="connsiteX93" fmla="*/ 914400 w 8011236"/>
              <a:gd name="connsiteY93" fmla="*/ 5407135 h 5435455"/>
              <a:gd name="connsiteX94" fmla="*/ 873457 w 8011236"/>
              <a:gd name="connsiteY94" fmla="*/ 5379839 h 5435455"/>
              <a:gd name="connsiteX95" fmla="*/ 832514 w 8011236"/>
              <a:gd name="connsiteY95" fmla="*/ 5366192 h 5435455"/>
              <a:gd name="connsiteX96" fmla="*/ 750627 w 8011236"/>
              <a:gd name="connsiteY96" fmla="*/ 5270657 h 5435455"/>
              <a:gd name="connsiteX97" fmla="*/ 709684 w 8011236"/>
              <a:gd name="connsiteY97" fmla="*/ 5243362 h 5435455"/>
              <a:gd name="connsiteX98" fmla="*/ 668741 w 8011236"/>
              <a:gd name="connsiteY98" fmla="*/ 5202418 h 5435455"/>
              <a:gd name="connsiteX99" fmla="*/ 600502 w 8011236"/>
              <a:gd name="connsiteY99" fmla="*/ 5120532 h 5435455"/>
              <a:gd name="connsiteX100" fmla="*/ 559559 w 8011236"/>
              <a:gd name="connsiteY100" fmla="*/ 5106884 h 5435455"/>
              <a:gd name="connsiteX101" fmla="*/ 436729 w 8011236"/>
              <a:gd name="connsiteY101" fmla="*/ 5038645 h 5435455"/>
              <a:gd name="connsiteX102" fmla="*/ 395786 w 8011236"/>
              <a:gd name="connsiteY102" fmla="*/ 5024998 h 5435455"/>
              <a:gd name="connsiteX103" fmla="*/ 354842 w 8011236"/>
              <a:gd name="connsiteY103" fmla="*/ 5011350 h 5435455"/>
              <a:gd name="connsiteX104" fmla="*/ 300251 w 8011236"/>
              <a:gd name="connsiteY104" fmla="*/ 4888520 h 5435455"/>
              <a:gd name="connsiteX105" fmla="*/ 81887 w 8011236"/>
              <a:gd name="connsiteY105" fmla="*/ 4124245 h 5435455"/>
              <a:gd name="connsiteX106" fmla="*/ 0 w 8011236"/>
              <a:gd name="connsiteY106" fmla="*/ 3428209 h 5435455"/>
              <a:gd name="connsiteX107" fmla="*/ 27296 w 8011236"/>
              <a:gd name="connsiteY107" fmla="*/ 1640353 h 5435455"/>
              <a:gd name="connsiteX108" fmla="*/ 40944 w 8011236"/>
              <a:gd name="connsiteY108" fmla="*/ 1572114 h 5435455"/>
              <a:gd name="connsiteX109" fmla="*/ 68239 w 8011236"/>
              <a:gd name="connsiteY109" fmla="*/ 1421989 h 5435455"/>
              <a:gd name="connsiteX110" fmla="*/ 81887 w 8011236"/>
              <a:gd name="connsiteY110" fmla="*/ 889726 h 5435455"/>
              <a:gd name="connsiteX111" fmla="*/ 95535 w 8011236"/>
              <a:gd name="connsiteY111" fmla="*/ 725953 h 5435455"/>
              <a:gd name="connsiteX112" fmla="*/ 122830 w 8011236"/>
              <a:gd name="connsiteY112" fmla="*/ 657714 h 5435455"/>
              <a:gd name="connsiteX113" fmla="*/ 163774 w 8011236"/>
              <a:gd name="connsiteY113" fmla="*/ 521236 h 5435455"/>
              <a:gd name="connsiteX114" fmla="*/ 191069 w 8011236"/>
              <a:gd name="connsiteY114" fmla="*/ 480293 h 5435455"/>
              <a:gd name="connsiteX115" fmla="*/ 218365 w 8011236"/>
              <a:gd name="connsiteY115" fmla="*/ 384759 h 5435455"/>
              <a:gd name="connsiteX116" fmla="*/ 245660 w 8011236"/>
              <a:gd name="connsiteY116" fmla="*/ 343815 h 5435455"/>
              <a:gd name="connsiteX117" fmla="*/ 259308 w 8011236"/>
              <a:gd name="connsiteY117" fmla="*/ 302872 h 5435455"/>
              <a:gd name="connsiteX118" fmla="*/ 382138 w 8011236"/>
              <a:gd name="connsiteY118" fmla="*/ 234633 h 5435455"/>
              <a:gd name="connsiteX119" fmla="*/ 423081 w 8011236"/>
              <a:gd name="connsiteY119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553028 w 8011236"/>
              <a:gd name="connsiteY19" fmla="*/ 226104 h 5435455"/>
              <a:gd name="connsiteX20" fmla="*/ 5561762 w 8011236"/>
              <a:gd name="connsiteY20" fmla="*/ 527871 h 5435455"/>
              <a:gd name="connsiteX21" fmla="*/ 5492371 w 8011236"/>
              <a:gd name="connsiteY21" fmla="*/ 990947 h 5435455"/>
              <a:gd name="connsiteX22" fmla="*/ 5473887 w 8011236"/>
              <a:gd name="connsiteY22" fmla="*/ 1614005 h 5435455"/>
              <a:gd name="connsiteX23" fmla="*/ 5644108 w 8011236"/>
              <a:gd name="connsiteY23" fmla="*/ 2309756 h 5435455"/>
              <a:gd name="connsiteX24" fmla="*/ 5756797 w 8011236"/>
              <a:gd name="connsiteY24" fmla="*/ 2536366 h 5435455"/>
              <a:gd name="connsiteX25" fmla="*/ 5882186 w 8011236"/>
              <a:gd name="connsiteY25" fmla="*/ 2882299 h 5435455"/>
              <a:gd name="connsiteX26" fmla="*/ 5977720 w 8011236"/>
              <a:gd name="connsiteY26" fmla="*/ 2950538 h 5435455"/>
              <a:gd name="connsiteX27" fmla="*/ 6045959 w 8011236"/>
              <a:gd name="connsiteY27" fmla="*/ 3005129 h 5435455"/>
              <a:gd name="connsiteX28" fmla="*/ 6127845 w 8011236"/>
              <a:gd name="connsiteY28" fmla="*/ 3087015 h 5435455"/>
              <a:gd name="connsiteX29" fmla="*/ 6168789 w 8011236"/>
              <a:gd name="connsiteY29" fmla="*/ 3127959 h 5435455"/>
              <a:gd name="connsiteX30" fmla="*/ 6291618 w 8011236"/>
              <a:gd name="connsiteY30" fmla="*/ 3209845 h 5435455"/>
              <a:gd name="connsiteX31" fmla="*/ 6332562 w 8011236"/>
              <a:gd name="connsiteY31" fmla="*/ 3237141 h 5435455"/>
              <a:gd name="connsiteX32" fmla="*/ 6455392 w 8011236"/>
              <a:gd name="connsiteY32" fmla="*/ 3264436 h 5435455"/>
              <a:gd name="connsiteX33" fmla="*/ 6632812 w 8011236"/>
              <a:gd name="connsiteY33" fmla="*/ 3291732 h 5435455"/>
              <a:gd name="connsiteX34" fmla="*/ 6823881 w 8011236"/>
              <a:gd name="connsiteY34" fmla="*/ 3319027 h 5435455"/>
              <a:gd name="connsiteX35" fmla="*/ 7670042 w 8011236"/>
              <a:gd name="connsiteY35" fmla="*/ 3359971 h 5435455"/>
              <a:gd name="connsiteX36" fmla="*/ 7751929 w 8011236"/>
              <a:gd name="connsiteY36" fmla="*/ 3387266 h 5435455"/>
              <a:gd name="connsiteX37" fmla="*/ 7792872 w 8011236"/>
              <a:gd name="connsiteY37" fmla="*/ 3414562 h 5435455"/>
              <a:gd name="connsiteX38" fmla="*/ 7902054 w 8011236"/>
              <a:gd name="connsiteY38" fmla="*/ 3537392 h 5435455"/>
              <a:gd name="connsiteX39" fmla="*/ 7942997 w 8011236"/>
              <a:gd name="connsiteY39" fmla="*/ 3632926 h 5435455"/>
              <a:gd name="connsiteX40" fmla="*/ 7956645 w 8011236"/>
              <a:gd name="connsiteY40" fmla="*/ 3687517 h 5435455"/>
              <a:gd name="connsiteX41" fmla="*/ 7983941 w 8011236"/>
              <a:gd name="connsiteY41" fmla="*/ 3769404 h 5435455"/>
              <a:gd name="connsiteX42" fmla="*/ 7997589 w 8011236"/>
              <a:gd name="connsiteY42" fmla="*/ 3810347 h 5435455"/>
              <a:gd name="connsiteX43" fmla="*/ 8011236 w 8011236"/>
              <a:gd name="connsiteY43" fmla="*/ 3864938 h 5435455"/>
              <a:gd name="connsiteX44" fmla="*/ 7983941 w 8011236"/>
              <a:gd name="connsiteY44" fmla="*/ 4219780 h 5435455"/>
              <a:gd name="connsiteX45" fmla="*/ 7942997 w 8011236"/>
              <a:gd name="connsiteY45" fmla="*/ 4315314 h 5435455"/>
              <a:gd name="connsiteX46" fmla="*/ 7888406 w 8011236"/>
              <a:gd name="connsiteY46" fmla="*/ 4410848 h 5435455"/>
              <a:gd name="connsiteX47" fmla="*/ 7861111 w 8011236"/>
              <a:gd name="connsiteY47" fmla="*/ 4520030 h 5435455"/>
              <a:gd name="connsiteX48" fmla="*/ 7806520 w 8011236"/>
              <a:gd name="connsiteY48" fmla="*/ 4601917 h 5435455"/>
              <a:gd name="connsiteX49" fmla="*/ 7792872 w 8011236"/>
              <a:gd name="connsiteY49" fmla="*/ 4656508 h 5435455"/>
              <a:gd name="connsiteX50" fmla="*/ 7765577 w 8011236"/>
              <a:gd name="connsiteY50" fmla="*/ 4724747 h 5435455"/>
              <a:gd name="connsiteX51" fmla="*/ 7724633 w 8011236"/>
              <a:gd name="connsiteY51" fmla="*/ 5052293 h 5435455"/>
              <a:gd name="connsiteX52" fmla="*/ 7697338 w 8011236"/>
              <a:gd name="connsiteY52" fmla="*/ 5106884 h 5435455"/>
              <a:gd name="connsiteX53" fmla="*/ 7656394 w 8011236"/>
              <a:gd name="connsiteY53" fmla="*/ 5120532 h 5435455"/>
              <a:gd name="connsiteX54" fmla="*/ 7601803 w 8011236"/>
              <a:gd name="connsiteY54" fmla="*/ 5147827 h 5435455"/>
              <a:gd name="connsiteX55" fmla="*/ 7519917 w 8011236"/>
              <a:gd name="connsiteY55" fmla="*/ 5175123 h 5435455"/>
              <a:gd name="connsiteX56" fmla="*/ 7369792 w 8011236"/>
              <a:gd name="connsiteY56" fmla="*/ 5202418 h 5435455"/>
              <a:gd name="connsiteX57" fmla="*/ 6946711 w 8011236"/>
              <a:gd name="connsiteY57" fmla="*/ 5188771 h 5435455"/>
              <a:gd name="connsiteX58" fmla="*/ 6782938 w 8011236"/>
              <a:gd name="connsiteY58" fmla="*/ 5175123 h 5435455"/>
              <a:gd name="connsiteX59" fmla="*/ 6741994 w 8011236"/>
              <a:gd name="connsiteY59" fmla="*/ 5161475 h 5435455"/>
              <a:gd name="connsiteX60" fmla="*/ 6537278 w 8011236"/>
              <a:gd name="connsiteY60" fmla="*/ 5147827 h 5435455"/>
              <a:gd name="connsiteX61" fmla="*/ 5227093 w 8011236"/>
              <a:gd name="connsiteY61" fmla="*/ 5120532 h 5435455"/>
              <a:gd name="connsiteX62" fmla="*/ 5049672 w 8011236"/>
              <a:gd name="connsiteY62" fmla="*/ 5093236 h 5435455"/>
              <a:gd name="connsiteX63" fmla="*/ 4640239 w 8011236"/>
              <a:gd name="connsiteY63" fmla="*/ 5052293 h 5435455"/>
              <a:gd name="connsiteX64" fmla="*/ 4585648 w 8011236"/>
              <a:gd name="connsiteY64" fmla="*/ 5038645 h 5435455"/>
              <a:gd name="connsiteX65" fmla="*/ 4544705 w 8011236"/>
              <a:gd name="connsiteY65" fmla="*/ 5024998 h 5435455"/>
              <a:gd name="connsiteX66" fmla="*/ 4476466 w 8011236"/>
              <a:gd name="connsiteY66" fmla="*/ 5011350 h 5435455"/>
              <a:gd name="connsiteX67" fmla="*/ 4421875 w 8011236"/>
              <a:gd name="connsiteY67" fmla="*/ 4997702 h 5435455"/>
              <a:gd name="connsiteX68" fmla="*/ 4339989 w 8011236"/>
              <a:gd name="connsiteY68" fmla="*/ 4943111 h 5435455"/>
              <a:gd name="connsiteX69" fmla="*/ 4244454 w 8011236"/>
              <a:gd name="connsiteY69" fmla="*/ 4888520 h 5435455"/>
              <a:gd name="connsiteX70" fmla="*/ 4067033 w 8011236"/>
              <a:gd name="connsiteY70" fmla="*/ 4902168 h 5435455"/>
              <a:gd name="connsiteX71" fmla="*/ 4026090 w 8011236"/>
              <a:gd name="connsiteY71" fmla="*/ 4915815 h 5435455"/>
              <a:gd name="connsiteX72" fmla="*/ 3930556 w 8011236"/>
              <a:gd name="connsiteY72" fmla="*/ 4929463 h 5435455"/>
              <a:gd name="connsiteX73" fmla="*/ 3889612 w 8011236"/>
              <a:gd name="connsiteY73" fmla="*/ 4943111 h 5435455"/>
              <a:gd name="connsiteX74" fmla="*/ 3780430 w 8011236"/>
              <a:gd name="connsiteY74" fmla="*/ 4970406 h 5435455"/>
              <a:gd name="connsiteX75" fmla="*/ 3698544 w 8011236"/>
              <a:gd name="connsiteY75" fmla="*/ 4997702 h 5435455"/>
              <a:gd name="connsiteX76" fmla="*/ 3657600 w 8011236"/>
              <a:gd name="connsiteY76" fmla="*/ 5011350 h 5435455"/>
              <a:gd name="connsiteX77" fmla="*/ 3603009 w 8011236"/>
              <a:gd name="connsiteY77" fmla="*/ 5024998 h 5435455"/>
              <a:gd name="connsiteX78" fmla="*/ 3521123 w 8011236"/>
              <a:gd name="connsiteY78" fmla="*/ 5052293 h 5435455"/>
              <a:gd name="connsiteX79" fmla="*/ 3452884 w 8011236"/>
              <a:gd name="connsiteY79" fmla="*/ 5065941 h 5435455"/>
              <a:gd name="connsiteX80" fmla="*/ 3411941 w 8011236"/>
              <a:gd name="connsiteY80" fmla="*/ 5079589 h 5435455"/>
              <a:gd name="connsiteX81" fmla="*/ 3234520 w 8011236"/>
              <a:gd name="connsiteY81" fmla="*/ 5093236 h 5435455"/>
              <a:gd name="connsiteX82" fmla="*/ 3098042 w 8011236"/>
              <a:gd name="connsiteY82" fmla="*/ 5120532 h 5435455"/>
              <a:gd name="connsiteX83" fmla="*/ 3029803 w 8011236"/>
              <a:gd name="connsiteY83" fmla="*/ 5134180 h 5435455"/>
              <a:gd name="connsiteX84" fmla="*/ 2934269 w 8011236"/>
              <a:gd name="connsiteY84" fmla="*/ 5161475 h 5435455"/>
              <a:gd name="connsiteX85" fmla="*/ 2715905 w 8011236"/>
              <a:gd name="connsiteY85" fmla="*/ 5188771 h 5435455"/>
              <a:gd name="connsiteX86" fmla="*/ 2388359 w 8011236"/>
              <a:gd name="connsiteY86" fmla="*/ 5270657 h 5435455"/>
              <a:gd name="connsiteX87" fmla="*/ 2238233 w 8011236"/>
              <a:gd name="connsiteY87" fmla="*/ 5311601 h 5435455"/>
              <a:gd name="connsiteX88" fmla="*/ 1733266 w 8011236"/>
              <a:gd name="connsiteY88" fmla="*/ 5379839 h 5435455"/>
              <a:gd name="connsiteX89" fmla="*/ 1624084 w 8011236"/>
              <a:gd name="connsiteY89" fmla="*/ 5393487 h 5435455"/>
              <a:gd name="connsiteX90" fmla="*/ 1337481 w 8011236"/>
              <a:gd name="connsiteY90" fmla="*/ 5420783 h 5435455"/>
              <a:gd name="connsiteX91" fmla="*/ 1282890 w 8011236"/>
              <a:gd name="connsiteY91" fmla="*/ 5434430 h 5435455"/>
              <a:gd name="connsiteX92" fmla="*/ 914400 w 8011236"/>
              <a:gd name="connsiteY92" fmla="*/ 5407135 h 5435455"/>
              <a:gd name="connsiteX93" fmla="*/ 873457 w 8011236"/>
              <a:gd name="connsiteY93" fmla="*/ 5379839 h 5435455"/>
              <a:gd name="connsiteX94" fmla="*/ 832514 w 8011236"/>
              <a:gd name="connsiteY94" fmla="*/ 5366192 h 5435455"/>
              <a:gd name="connsiteX95" fmla="*/ 750627 w 8011236"/>
              <a:gd name="connsiteY95" fmla="*/ 5270657 h 5435455"/>
              <a:gd name="connsiteX96" fmla="*/ 709684 w 8011236"/>
              <a:gd name="connsiteY96" fmla="*/ 5243362 h 5435455"/>
              <a:gd name="connsiteX97" fmla="*/ 668741 w 8011236"/>
              <a:gd name="connsiteY97" fmla="*/ 5202418 h 5435455"/>
              <a:gd name="connsiteX98" fmla="*/ 600502 w 8011236"/>
              <a:gd name="connsiteY98" fmla="*/ 5120532 h 5435455"/>
              <a:gd name="connsiteX99" fmla="*/ 559559 w 8011236"/>
              <a:gd name="connsiteY99" fmla="*/ 5106884 h 5435455"/>
              <a:gd name="connsiteX100" fmla="*/ 436729 w 8011236"/>
              <a:gd name="connsiteY100" fmla="*/ 5038645 h 5435455"/>
              <a:gd name="connsiteX101" fmla="*/ 395786 w 8011236"/>
              <a:gd name="connsiteY101" fmla="*/ 5024998 h 5435455"/>
              <a:gd name="connsiteX102" fmla="*/ 354842 w 8011236"/>
              <a:gd name="connsiteY102" fmla="*/ 5011350 h 5435455"/>
              <a:gd name="connsiteX103" fmla="*/ 300251 w 8011236"/>
              <a:gd name="connsiteY103" fmla="*/ 4888520 h 5435455"/>
              <a:gd name="connsiteX104" fmla="*/ 81887 w 8011236"/>
              <a:gd name="connsiteY104" fmla="*/ 4124245 h 5435455"/>
              <a:gd name="connsiteX105" fmla="*/ 0 w 8011236"/>
              <a:gd name="connsiteY105" fmla="*/ 3428209 h 5435455"/>
              <a:gd name="connsiteX106" fmla="*/ 27296 w 8011236"/>
              <a:gd name="connsiteY106" fmla="*/ 1640353 h 5435455"/>
              <a:gd name="connsiteX107" fmla="*/ 40944 w 8011236"/>
              <a:gd name="connsiteY107" fmla="*/ 1572114 h 5435455"/>
              <a:gd name="connsiteX108" fmla="*/ 68239 w 8011236"/>
              <a:gd name="connsiteY108" fmla="*/ 1421989 h 5435455"/>
              <a:gd name="connsiteX109" fmla="*/ 81887 w 8011236"/>
              <a:gd name="connsiteY109" fmla="*/ 889726 h 5435455"/>
              <a:gd name="connsiteX110" fmla="*/ 95535 w 8011236"/>
              <a:gd name="connsiteY110" fmla="*/ 725953 h 5435455"/>
              <a:gd name="connsiteX111" fmla="*/ 122830 w 8011236"/>
              <a:gd name="connsiteY111" fmla="*/ 657714 h 5435455"/>
              <a:gd name="connsiteX112" fmla="*/ 163774 w 8011236"/>
              <a:gd name="connsiteY112" fmla="*/ 521236 h 5435455"/>
              <a:gd name="connsiteX113" fmla="*/ 191069 w 8011236"/>
              <a:gd name="connsiteY113" fmla="*/ 480293 h 5435455"/>
              <a:gd name="connsiteX114" fmla="*/ 218365 w 8011236"/>
              <a:gd name="connsiteY114" fmla="*/ 384759 h 5435455"/>
              <a:gd name="connsiteX115" fmla="*/ 245660 w 8011236"/>
              <a:gd name="connsiteY115" fmla="*/ 343815 h 5435455"/>
              <a:gd name="connsiteX116" fmla="*/ 259308 w 8011236"/>
              <a:gd name="connsiteY116" fmla="*/ 302872 h 5435455"/>
              <a:gd name="connsiteX117" fmla="*/ 382138 w 8011236"/>
              <a:gd name="connsiteY117" fmla="*/ 234633 h 5435455"/>
              <a:gd name="connsiteX118" fmla="*/ 423081 w 8011236"/>
              <a:gd name="connsiteY118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553028 w 8011236"/>
              <a:gd name="connsiteY19" fmla="*/ 226104 h 5435455"/>
              <a:gd name="connsiteX20" fmla="*/ 5561762 w 8011236"/>
              <a:gd name="connsiteY20" fmla="*/ 527871 h 5435455"/>
              <a:gd name="connsiteX21" fmla="*/ 5492371 w 8011236"/>
              <a:gd name="connsiteY21" fmla="*/ 990947 h 5435455"/>
              <a:gd name="connsiteX22" fmla="*/ 5473887 w 8011236"/>
              <a:gd name="connsiteY22" fmla="*/ 1614005 h 5435455"/>
              <a:gd name="connsiteX23" fmla="*/ 5644108 w 8011236"/>
              <a:gd name="connsiteY23" fmla="*/ 2309756 h 5435455"/>
              <a:gd name="connsiteX24" fmla="*/ 5756797 w 8011236"/>
              <a:gd name="connsiteY24" fmla="*/ 2536366 h 5435455"/>
              <a:gd name="connsiteX25" fmla="*/ 5882186 w 8011236"/>
              <a:gd name="connsiteY25" fmla="*/ 2882299 h 5435455"/>
              <a:gd name="connsiteX26" fmla="*/ 5977720 w 8011236"/>
              <a:gd name="connsiteY26" fmla="*/ 2950538 h 5435455"/>
              <a:gd name="connsiteX27" fmla="*/ 6045959 w 8011236"/>
              <a:gd name="connsiteY27" fmla="*/ 3005129 h 5435455"/>
              <a:gd name="connsiteX28" fmla="*/ 6168789 w 8011236"/>
              <a:gd name="connsiteY28" fmla="*/ 3127959 h 5435455"/>
              <a:gd name="connsiteX29" fmla="*/ 6291618 w 8011236"/>
              <a:gd name="connsiteY29" fmla="*/ 3209845 h 5435455"/>
              <a:gd name="connsiteX30" fmla="*/ 6332562 w 8011236"/>
              <a:gd name="connsiteY30" fmla="*/ 3237141 h 5435455"/>
              <a:gd name="connsiteX31" fmla="*/ 6455392 w 8011236"/>
              <a:gd name="connsiteY31" fmla="*/ 3264436 h 5435455"/>
              <a:gd name="connsiteX32" fmla="*/ 6632812 w 8011236"/>
              <a:gd name="connsiteY32" fmla="*/ 3291732 h 5435455"/>
              <a:gd name="connsiteX33" fmla="*/ 6823881 w 8011236"/>
              <a:gd name="connsiteY33" fmla="*/ 3319027 h 5435455"/>
              <a:gd name="connsiteX34" fmla="*/ 7670042 w 8011236"/>
              <a:gd name="connsiteY34" fmla="*/ 3359971 h 5435455"/>
              <a:gd name="connsiteX35" fmla="*/ 7751929 w 8011236"/>
              <a:gd name="connsiteY35" fmla="*/ 3387266 h 5435455"/>
              <a:gd name="connsiteX36" fmla="*/ 7792872 w 8011236"/>
              <a:gd name="connsiteY36" fmla="*/ 3414562 h 5435455"/>
              <a:gd name="connsiteX37" fmla="*/ 7902054 w 8011236"/>
              <a:gd name="connsiteY37" fmla="*/ 3537392 h 5435455"/>
              <a:gd name="connsiteX38" fmla="*/ 7942997 w 8011236"/>
              <a:gd name="connsiteY38" fmla="*/ 3632926 h 5435455"/>
              <a:gd name="connsiteX39" fmla="*/ 7956645 w 8011236"/>
              <a:gd name="connsiteY39" fmla="*/ 3687517 h 5435455"/>
              <a:gd name="connsiteX40" fmla="*/ 7983941 w 8011236"/>
              <a:gd name="connsiteY40" fmla="*/ 3769404 h 5435455"/>
              <a:gd name="connsiteX41" fmla="*/ 7997589 w 8011236"/>
              <a:gd name="connsiteY41" fmla="*/ 3810347 h 5435455"/>
              <a:gd name="connsiteX42" fmla="*/ 8011236 w 8011236"/>
              <a:gd name="connsiteY42" fmla="*/ 3864938 h 5435455"/>
              <a:gd name="connsiteX43" fmla="*/ 7983941 w 8011236"/>
              <a:gd name="connsiteY43" fmla="*/ 4219780 h 5435455"/>
              <a:gd name="connsiteX44" fmla="*/ 7942997 w 8011236"/>
              <a:gd name="connsiteY44" fmla="*/ 4315314 h 5435455"/>
              <a:gd name="connsiteX45" fmla="*/ 7888406 w 8011236"/>
              <a:gd name="connsiteY45" fmla="*/ 4410848 h 5435455"/>
              <a:gd name="connsiteX46" fmla="*/ 7861111 w 8011236"/>
              <a:gd name="connsiteY46" fmla="*/ 4520030 h 5435455"/>
              <a:gd name="connsiteX47" fmla="*/ 7806520 w 8011236"/>
              <a:gd name="connsiteY47" fmla="*/ 4601917 h 5435455"/>
              <a:gd name="connsiteX48" fmla="*/ 7792872 w 8011236"/>
              <a:gd name="connsiteY48" fmla="*/ 4656508 h 5435455"/>
              <a:gd name="connsiteX49" fmla="*/ 7765577 w 8011236"/>
              <a:gd name="connsiteY49" fmla="*/ 4724747 h 5435455"/>
              <a:gd name="connsiteX50" fmla="*/ 7724633 w 8011236"/>
              <a:gd name="connsiteY50" fmla="*/ 5052293 h 5435455"/>
              <a:gd name="connsiteX51" fmla="*/ 7697338 w 8011236"/>
              <a:gd name="connsiteY51" fmla="*/ 5106884 h 5435455"/>
              <a:gd name="connsiteX52" fmla="*/ 7656394 w 8011236"/>
              <a:gd name="connsiteY52" fmla="*/ 5120532 h 5435455"/>
              <a:gd name="connsiteX53" fmla="*/ 7601803 w 8011236"/>
              <a:gd name="connsiteY53" fmla="*/ 5147827 h 5435455"/>
              <a:gd name="connsiteX54" fmla="*/ 7519917 w 8011236"/>
              <a:gd name="connsiteY54" fmla="*/ 5175123 h 5435455"/>
              <a:gd name="connsiteX55" fmla="*/ 7369792 w 8011236"/>
              <a:gd name="connsiteY55" fmla="*/ 5202418 h 5435455"/>
              <a:gd name="connsiteX56" fmla="*/ 6946711 w 8011236"/>
              <a:gd name="connsiteY56" fmla="*/ 5188771 h 5435455"/>
              <a:gd name="connsiteX57" fmla="*/ 6782938 w 8011236"/>
              <a:gd name="connsiteY57" fmla="*/ 5175123 h 5435455"/>
              <a:gd name="connsiteX58" fmla="*/ 6741994 w 8011236"/>
              <a:gd name="connsiteY58" fmla="*/ 5161475 h 5435455"/>
              <a:gd name="connsiteX59" fmla="*/ 6537278 w 8011236"/>
              <a:gd name="connsiteY59" fmla="*/ 5147827 h 5435455"/>
              <a:gd name="connsiteX60" fmla="*/ 5227093 w 8011236"/>
              <a:gd name="connsiteY60" fmla="*/ 5120532 h 5435455"/>
              <a:gd name="connsiteX61" fmla="*/ 5049672 w 8011236"/>
              <a:gd name="connsiteY61" fmla="*/ 5093236 h 5435455"/>
              <a:gd name="connsiteX62" fmla="*/ 4640239 w 8011236"/>
              <a:gd name="connsiteY62" fmla="*/ 5052293 h 5435455"/>
              <a:gd name="connsiteX63" fmla="*/ 4585648 w 8011236"/>
              <a:gd name="connsiteY63" fmla="*/ 5038645 h 5435455"/>
              <a:gd name="connsiteX64" fmla="*/ 4544705 w 8011236"/>
              <a:gd name="connsiteY64" fmla="*/ 5024998 h 5435455"/>
              <a:gd name="connsiteX65" fmla="*/ 4476466 w 8011236"/>
              <a:gd name="connsiteY65" fmla="*/ 5011350 h 5435455"/>
              <a:gd name="connsiteX66" fmla="*/ 4421875 w 8011236"/>
              <a:gd name="connsiteY66" fmla="*/ 4997702 h 5435455"/>
              <a:gd name="connsiteX67" fmla="*/ 4339989 w 8011236"/>
              <a:gd name="connsiteY67" fmla="*/ 4943111 h 5435455"/>
              <a:gd name="connsiteX68" fmla="*/ 4244454 w 8011236"/>
              <a:gd name="connsiteY68" fmla="*/ 4888520 h 5435455"/>
              <a:gd name="connsiteX69" fmla="*/ 4067033 w 8011236"/>
              <a:gd name="connsiteY69" fmla="*/ 4902168 h 5435455"/>
              <a:gd name="connsiteX70" fmla="*/ 4026090 w 8011236"/>
              <a:gd name="connsiteY70" fmla="*/ 4915815 h 5435455"/>
              <a:gd name="connsiteX71" fmla="*/ 3930556 w 8011236"/>
              <a:gd name="connsiteY71" fmla="*/ 4929463 h 5435455"/>
              <a:gd name="connsiteX72" fmla="*/ 3889612 w 8011236"/>
              <a:gd name="connsiteY72" fmla="*/ 4943111 h 5435455"/>
              <a:gd name="connsiteX73" fmla="*/ 3780430 w 8011236"/>
              <a:gd name="connsiteY73" fmla="*/ 4970406 h 5435455"/>
              <a:gd name="connsiteX74" fmla="*/ 3698544 w 8011236"/>
              <a:gd name="connsiteY74" fmla="*/ 4997702 h 5435455"/>
              <a:gd name="connsiteX75" fmla="*/ 3657600 w 8011236"/>
              <a:gd name="connsiteY75" fmla="*/ 5011350 h 5435455"/>
              <a:gd name="connsiteX76" fmla="*/ 3603009 w 8011236"/>
              <a:gd name="connsiteY76" fmla="*/ 5024998 h 5435455"/>
              <a:gd name="connsiteX77" fmla="*/ 3521123 w 8011236"/>
              <a:gd name="connsiteY77" fmla="*/ 5052293 h 5435455"/>
              <a:gd name="connsiteX78" fmla="*/ 3452884 w 8011236"/>
              <a:gd name="connsiteY78" fmla="*/ 5065941 h 5435455"/>
              <a:gd name="connsiteX79" fmla="*/ 3411941 w 8011236"/>
              <a:gd name="connsiteY79" fmla="*/ 5079589 h 5435455"/>
              <a:gd name="connsiteX80" fmla="*/ 3234520 w 8011236"/>
              <a:gd name="connsiteY80" fmla="*/ 5093236 h 5435455"/>
              <a:gd name="connsiteX81" fmla="*/ 3098042 w 8011236"/>
              <a:gd name="connsiteY81" fmla="*/ 5120532 h 5435455"/>
              <a:gd name="connsiteX82" fmla="*/ 3029803 w 8011236"/>
              <a:gd name="connsiteY82" fmla="*/ 5134180 h 5435455"/>
              <a:gd name="connsiteX83" fmla="*/ 2934269 w 8011236"/>
              <a:gd name="connsiteY83" fmla="*/ 5161475 h 5435455"/>
              <a:gd name="connsiteX84" fmla="*/ 2715905 w 8011236"/>
              <a:gd name="connsiteY84" fmla="*/ 5188771 h 5435455"/>
              <a:gd name="connsiteX85" fmla="*/ 2388359 w 8011236"/>
              <a:gd name="connsiteY85" fmla="*/ 5270657 h 5435455"/>
              <a:gd name="connsiteX86" fmla="*/ 2238233 w 8011236"/>
              <a:gd name="connsiteY86" fmla="*/ 5311601 h 5435455"/>
              <a:gd name="connsiteX87" fmla="*/ 1733266 w 8011236"/>
              <a:gd name="connsiteY87" fmla="*/ 5379839 h 5435455"/>
              <a:gd name="connsiteX88" fmla="*/ 1624084 w 8011236"/>
              <a:gd name="connsiteY88" fmla="*/ 5393487 h 5435455"/>
              <a:gd name="connsiteX89" fmla="*/ 1337481 w 8011236"/>
              <a:gd name="connsiteY89" fmla="*/ 5420783 h 5435455"/>
              <a:gd name="connsiteX90" fmla="*/ 1282890 w 8011236"/>
              <a:gd name="connsiteY90" fmla="*/ 5434430 h 5435455"/>
              <a:gd name="connsiteX91" fmla="*/ 914400 w 8011236"/>
              <a:gd name="connsiteY91" fmla="*/ 5407135 h 5435455"/>
              <a:gd name="connsiteX92" fmla="*/ 873457 w 8011236"/>
              <a:gd name="connsiteY92" fmla="*/ 5379839 h 5435455"/>
              <a:gd name="connsiteX93" fmla="*/ 832514 w 8011236"/>
              <a:gd name="connsiteY93" fmla="*/ 5366192 h 5435455"/>
              <a:gd name="connsiteX94" fmla="*/ 750627 w 8011236"/>
              <a:gd name="connsiteY94" fmla="*/ 5270657 h 5435455"/>
              <a:gd name="connsiteX95" fmla="*/ 709684 w 8011236"/>
              <a:gd name="connsiteY95" fmla="*/ 5243362 h 5435455"/>
              <a:gd name="connsiteX96" fmla="*/ 668741 w 8011236"/>
              <a:gd name="connsiteY96" fmla="*/ 5202418 h 5435455"/>
              <a:gd name="connsiteX97" fmla="*/ 600502 w 8011236"/>
              <a:gd name="connsiteY97" fmla="*/ 5120532 h 5435455"/>
              <a:gd name="connsiteX98" fmla="*/ 559559 w 8011236"/>
              <a:gd name="connsiteY98" fmla="*/ 5106884 h 5435455"/>
              <a:gd name="connsiteX99" fmla="*/ 436729 w 8011236"/>
              <a:gd name="connsiteY99" fmla="*/ 5038645 h 5435455"/>
              <a:gd name="connsiteX100" fmla="*/ 395786 w 8011236"/>
              <a:gd name="connsiteY100" fmla="*/ 5024998 h 5435455"/>
              <a:gd name="connsiteX101" fmla="*/ 354842 w 8011236"/>
              <a:gd name="connsiteY101" fmla="*/ 5011350 h 5435455"/>
              <a:gd name="connsiteX102" fmla="*/ 300251 w 8011236"/>
              <a:gd name="connsiteY102" fmla="*/ 4888520 h 5435455"/>
              <a:gd name="connsiteX103" fmla="*/ 81887 w 8011236"/>
              <a:gd name="connsiteY103" fmla="*/ 4124245 h 5435455"/>
              <a:gd name="connsiteX104" fmla="*/ 0 w 8011236"/>
              <a:gd name="connsiteY104" fmla="*/ 3428209 h 5435455"/>
              <a:gd name="connsiteX105" fmla="*/ 27296 w 8011236"/>
              <a:gd name="connsiteY105" fmla="*/ 1640353 h 5435455"/>
              <a:gd name="connsiteX106" fmla="*/ 40944 w 8011236"/>
              <a:gd name="connsiteY106" fmla="*/ 1572114 h 5435455"/>
              <a:gd name="connsiteX107" fmla="*/ 68239 w 8011236"/>
              <a:gd name="connsiteY107" fmla="*/ 1421989 h 5435455"/>
              <a:gd name="connsiteX108" fmla="*/ 81887 w 8011236"/>
              <a:gd name="connsiteY108" fmla="*/ 889726 h 5435455"/>
              <a:gd name="connsiteX109" fmla="*/ 95535 w 8011236"/>
              <a:gd name="connsiteY109" fmla="*/ 725953 h 5435455"/>
              <a:gd name="connsiteX110" fmla="*/ 122830 w 8011236"/>
              <a:gd name="connsiteY110" fmla="*/ 657714 h 5435455"/>
              <a:gd name="connsiteX111" fmla="*/ 163774 w 8011236"/>
              <a:gd name="connsiteY111" fmla="*/ 521236 h 5435455"/>
              <a:gd name="connsiteX112" fmla="*/ 191069 w 8011236"/>
              <a:gd name="connsiteY112" fmla="*/ 480293 h 5435455"/>
              <a:gd name="connsiteX113" fmla="*/ 218365 w 8011236"/>
              <a:gd name="connsiteY113" fmla="*/ 384759 h 5435455"/>
              <a:gd name="connsiteX114" fmla="*/ 245660 w 8011236"/>
              <a:gd name="connsiteY114" fmla="*/ 343815 h 5435455"/>
              <a:gd name="connsiteX115" fmla="*/ 259308 w 8011236"/>
              <a:gd name="connsiteY115" fmla="*/ 302872 h 5435455"/>
              <a:gd name="connsiteX116" fmla="*/ 382138 w 8011236"/>
              <a:gd name="connsiteY116" fmla="*/ 234633 h 5435455"/>
              <a:gd name="connsiteX117" fmla="*/ 423081 w 8011236"/>
              <a:gd name="connsiteY117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553028 w 8011236"/>
              <a:gd name="connsiteY19" fmla="*/ 226104 h 5435455"/>
              <a:gd name="connsiteX20" fmla="*/ 5561762 w 8011236"/>
              <a:gd name="connsiteY20" fmla="*/ 527871 h 5435455"/>
              <a:gd name="connsiteX21" fmla="*/ 5492371 w 8011236"/>
              <a:gd name="connsiteY21" fmla="*/ 990947 h 5435455"/>
              <a:gd name="connsiteX22" fmla="*/ 5473887 w 8011236"/>
              <a:gd name="connsiteY22" fmla="*/ 1614005 h 5435455"/>
              <a:gd name="connsiteX23" fmla="*/ 5644108 w 8011236"/>
              <a:gd name="connsiteY23" fmla="*/ 2309756 h 5435455"/>
              <a:gd name="connsiteX24" fmla="*/ 5756797 w 8011236"/>
              <a:gd name="connsiteY24" fmla="*/ 2536366 h 5435455"/>
              <a:gd name="connsiteX25" fmla="*/ 5882186 w 8011236"/>
              <a:gd name="connsiteY25" fmla="*/ 2882299 h 5435455"/>
              <a:gd name="connsiteX26" fmla="*/ 6045959 w 8011236"/>
              <a:gd name="connsiteY26" fmla="*/ 3005129 h 5435455"/>
              <a:gd name="connsiteX27" fmla="*/ 6168789 w 8011236"/>
              <a:gd name="connsiteY27" fmla="*/ 3127959 h 5435455"/>
              <a:gd name="connsiteX28" fmla="*/ 6291618 w 8011236"/>
              <a:gd name="connsiteY28" fmla="*/ 3209845 h 5435455"/>
              <a:gd name="connsiteX29" fmla="*/ 6332562 w 8011236"/>
              <a:gd name="connsiteY29" fmla="*/ 3237141 h 5435455"/>
              <a:gd name="connsiteX30" fmla="*/ 6455392 w 8011236"/>
              <a:gd name="connsiteY30" fmla="*/ 3264436 h 5435455"/>
              <a:gd name="connsiteX31" fmla="*/ 6632812 w 8011236"/>
              <a:gd name="connsiteY31" fmla="*/ 3291732 h 5435455"/>
              <a:gd name="connsiteX32" fmla="*/ 6823881 w 8011236"/>
              <a:gd name="connsiteY32" fmla="*/ 3319027 h 5435455"/>
              <a:gd name="connsiteX33" fmla="*/ 7670042 w 8011236"/>
              <a:gd name="connsiteY33" fmla="*/ 3359971 h 5435455"/>
              <a:gd name="connsiteX34" fmla="*/ 7751929 w 8011236"/>
              <a:gd name="connsiteY34" fmla="*/ 3387266 h 5435455"/>
              <a:gd name="connsiteX35" fmla="*/ 7792872 w 8011236"/>
              <a:gd name="connsiteY35" fmla="*/ 3414562 h 5435455"/>
              <a:gd name="connsiteX36" fmla="*/ 7902054 w 8011236"/>
              <a:gd name="connsiteY36" fmla="*/ 3537392 h 5435455"/>
              <a:gd name="connsiteX37" fmla="*/ 7942997 w 8011236"/>
              <a:gd name="connsiteY37" fmla="*/ 3632926 h 5435455"/>
              <a:gd name="connsiteX38" fmla="*/ 7956645 w 8011236"/>
              <a:gd name="connsiteY38" fmla="*/ 3687517 h 5435455"/>
              <a:gd name="connsiteX39" fmla="*/ 7983941 w 8011236"/>
              <a:gd name="connsiteY39" fmla="*/ 3769404 h 5435455"/>
              <a:gd name="connsiteX40" fmla="*/ 7997589 w 8011236"/>
              <a:gd name="connsiteY40" fmla="*/ 3810347 h 5435455"/>
              <a:gd name="connsiteX41" fmla="*/ 8011236 w 8011236"/>
              <a:gd name="connsiteY41" fmla="*/ 3864938 h 5435455"/>
              <a:gd name="connsiteX42" fmla="*/ 7983941 w 8011236"/>
              <a:gd name="connsiteY42" fmla="*/ 4219780 h 5435455"/>
              <a:gd name="connsiteX43" fmla="*/ 7942997 w 8011236"/>
              <a:gd name="connsiteY43" fmla="*/ 4315314 h 5435455"/>
              <a:gd name="connsiteX44" fmla="*/ 7888406 w 8011236"/>
              <a:gd name="connsiteY44" fmla="*/ 4410848 h 5435455"/>
              <a:gd name="connsiteX45" fmla="*/ 7861111 w 8011236"/>
              <a:gd name="connsiteY45" fmla="*/ 4520030 h 5435455"/>
              <a:gd name="connsiteX46" fmla="*/ 7806520 w 8011236"/>
              <a:gd name="connsiteY46" fmla="*/ 4601917 h 5435455"/>
              <a:gd name="connsiteX47" fmla="*/ 7792872 w 8011236"/>
              <a:gd name="connsiteY47" fmla="*/ 4656508 h 5435455"/>
              <a:gd name="connsiteX48" fmla="*/ 7765577 w 8011236"/>
              <a:gd name="connsiteY48" fmla="*/ 4724747 h 5435455"/>
              <a:gd name="connsiteX49" fmla="*/ 7724633 w 8011236"/>
              <a:gd name="connsiteY49" fmla="*/ 5052293 h 5435455"/>
              <a:gd name="connsiteX50" fmla="*/ 7697338 w 8011236"/>
              <a:gd name="connsiteY50" fmla="*/ 5106884 h 5435455"/>
              <a:gd name="connsiteX51" fmla="*/ 7656394 w 8011236"/>
              <a:gd name="connsiteY51" fmla="*/ 5120532 h 5435455"/>
              <a:gd name="connsiteX52" fmla="*/ 7601803 w 8011236"/>
              <a:gd name="connsiteY52" fmla="*/ 5147827 h 5435455"/>
              <a:gd name="connsiteX53" fmla="*/ 7519917 w 8011236"/>
              <a:gd name="connsiteY53" fmla="*/ 5175123 h 5435455"/>
              <a:gd name="connsiteX54" fmla="*/ 7369792 w 8011236"/>
              <a:gd name="connsiteY54" fmla="*/ 5202418 h 5435455"/>
              <a:gd name="connsiteX55" fmla="*/ 6946711 w 8011236"/>
              <a:gd name="connsiteY55" fmla="*/ 5188771 h 5435455"/>
              <a:gd name="connsiteX56" fmla="*/ 6782938 w 8011236"/>
              <a:gd name="connsiteY56" fmla="*/ 5175123 h 5435455"/>
              <a:gd name="connsiteX57" fmla="*/ 6741994 w 8011236"/>
              <a:gd name="connsiteY57" fmla="*/ 5161475 h 5435455"/>
              <a:gd name="connsiteX58" fmla="*/ 6537278 w 8011236"/>
              <a:gd name="connsiteY58" fmla="*/ 5147827 h 5435455"/>
              <a:gd name="connsiteX59" fmla="*/ 5227093 w 8011236"/>
              <a:gd name="connsiteY59" fmla="*/ 5120532 h 5435455"/>
              <a:gd name="connsiteX60" fmla="*/ 5049672 w 8011236"/>
              <a:gd name="connsiteY60" fmla="*/ 5093236 h 5435455"/>
              <a:gd name="connsiteX61" fmla="*/ 4640239 w 8011236"/>
              <a:gd name="connsiteY61" fmla="*/ 5052293 h 5435455"/>
              <a:gd name="connsiteX62" fmla="*/ 4585648 w 8011236"/>
              <a:gd name="connsiteY62" fmla="*/ 5038645 h 5435455"/>
              <a:gd name="connsiteX63" fmla="*/ 4544705 w 8011236"/>
              <a:gd name="connsiteY63" fmla="*/ 5024998 h 5435455"/>
              <a:gd name="connsiteX64" fmla="*/ 4476466 w 8011236"/>
              <a:gd name="connsiteY64" fmla="*/ 5011350 h 5435455"/>
              <a:gd name="connsiteX65" fmla="*/ 4421875 w 8011236"/>
              <a:gd name="connsiteY65" fmla="*/ 4997702 h 5435455"/>
              <a:gd name="connsiteX66" fmla="*/ 4339989 w 8011236"/>
              <a:gd name="connsiteY66" fmla="*/ 4943111 h 5435455"/>
              <a:gd name="connsiteX67" fmla="*/ 4244454 w 8011236"/>
              <a:gd name="connsiteY67" fmla="*/ 4888520 h 5435455"/>
              <a:gd name="connsiteX68" fmla="*/ 4067033 w 8011236"/>
              <a:gd name="connsiteY68" fmla="*/ 4902168 h 5435455"/>
              <a:gd name="connsiteX69" fmla="*/ 4026090 w 8011236"/>
              <a:gd name="connsiteY69" fmla="*/ 4915815 h 5435455"/>
              <a:gd name="connsiteX70" fmla="*/ 3930556 w 8011236"/>
              <a:gd name="connsiteY70" fmla="*/ 4929463 h 5435455"/>
              <a:gd name="connsiteX71" fmla="*/ 3889612 w 8011236"/>
              <a:gd name="connsiteY71" fmla="*/ 4943111 h 5435455"/>
              <a:gd name="connsiteX72" fmla="*/ 3780430 w 8011236"/>
              <a:gd name="connsiteY72" fmla="*/ 4970406 h 5435455"/>
              <a:gd name="connsiteX73" fmla="*/ 3698544 w 8011236"/>
              <a:gd name="connsiteY73" fmla="*/ 4997702 h 5435455"/>
              <a:gd name="connsiteX74" fmla="*/ 3657600 w 8011236"/>
              <a:gd name="connsiteY74" fmla="*/ 5011350 h 5435455"/>
              <a:gd name="connsiteX75" fmla="*/ 3603009 w 8011236"/>
              <a:gd name="connsiteY75" fmla="*/ 5024998 h 5435455"/>
              <a:gd name="connsiteX76" fmla="*/ 3521123 w 8011236"/>
              <a:gd name="connsiteY76" fmla="*/ 5052293 h 5435455"/>
              <a:gd name="connsiteX77" fmla="*/ 3452884 w 8011236"/>
              <a:gd name="connsiteY77" fmla="*/ 5065941 h 5435455"/>
              <a:gd name="connsiteX78" fmla="*/ 3411941 w 8011236"/>
              <a:gd name="connsiteY78" fmla="*/ 5079589 h 5435455"/>
              <a:gd name="connsiteX79" fmla="*/ 3234520 w 8011236"/>
              <a:gd name="connsiteY79" fmla="*/ 5093236 h 5435455"/>
              <a:gd name="connsiteX80" fmla="*/ 3098042 w 8011236"/>
              <a:gd name="connsiteY80" fmla="*/ 5120532 h 5435455"/>
              <a:gd name="connsiteX81" fmla="*/ 3029803 w 8011236"/>
              <a:gd name="connsiteY81" fmla="*/ 5134180 h 5435455"/>
              <a:gd name="connsiteX82" fmla="*/ 2934269 w 8011236"/>
              <a:gd name="connsiteY82" fmla="*/ 5161475 h 5435455"/>
              <a:gd name="connsiteX83" fmla="*/ 2715905 w 8011236"/>
              <a:gd name="connsiteY83" fmla="*/ 5188771 h 5435455"/>
              <a:gd name="connsiteX84" fmla="*/ 2388359 w 8011236"/>
              <a:gd name="connsiteY84" fmla="*/ 5270657 h 5435455"/>
              <a:gd name="connsiteX85" fmla="*/ 2238233 w 8011236"/>
              <a:gd name="connsiteY85" fmla="*/ 5311601 h 5435455"/>
              <a:gd name="connsiteX86" fmla="*/ 1733266 w 8011236"/>
              <a:gd name="connsiteY86" fmla="*/ 5379839 h 5435455"/>
              <a:gd name="connsiteX87" fmla="*/ 1624084 w 8011236"/>
              <a:gd name="connsiteY87" fmla="*/ 5393487 h 5435455"/>
              <a:gd name="connsiteX88" fmla="*/ 1337481 w 8011236"/>
              <a:gd name="connsiteY88" fmla="*/ 5420783 h 5435455"/>
              <a:gd name="connsiteX89" fmla="*/ 1282890 w 8011236"/>
              <a:gd name="connsiteY89" fmla="*/ 5434430 h 5435455"/>
              <a:gd name="connsiteX90" fmla="*/ 914400 w 8011236"/>
              <a:gd name="connsiteY90" fmla="*/ 5407135 h 5435455"/>
              <a:gd name="connsiteX91" fmla="*/ 873457 w 8011236"/>
              <a:gd name="connsiteY91" fmla="*/ 5379839 h 5435455"/>
              <a:gd name="connsiteX92" fmla="*/ 832514 w 8011236"/>
              <a:gd name="connsiteY92" fmla="*/ 5366192 h 5435455"/>
              <a:gd name="connsiteX93" fmla="*/ 750627 w 8011236"/>
              <a:gd name="connsiteY93" fmla="*/ 5270657 h 5435455"/>
              <a:gd name="connsiteX94" fmla="*/ 709684 w 8011236"/>
              <a:gd name="connsiteY94" fmla="*/ 5243362 h 5435455"/>
              <a:gd name="connsiteX95" fmla="*/ 668741 w 8011236"/>
              <a:gd name="connsiteY95" fmla="*/ 5202418 h 5435455"/>
              <a:gd name="connsiteX96" fmla="*/ 600502 w 8011236"/>
              <a:gd name="connsiteY96" fmla="*/ 5120532 h 5435455"/>
              <a:gd name="connsiteX97" fmla="*/ 559559 w 8011236"/>
              <a:gd name="connsiteY97" fmla="*/ 5106884 h 5435455"/>
              <a:gd name="connsiteX98" fmla="*/ 436729 w 8011236"/>
              <a:gd name="connsiteY98" fmla="*/ 5038645 h 5435455"/>
              <a:gd name="connsiteX99" fmla="*/ 395786 w 8011236"/>
              <a:gd name="connsiteY99" fmla="*/ 5024998 h 5435455"/>
              <a:gd name="connsiteX100" fmla="*/ 354842 w 8011236"/>
              <a:gd name="connsiteY100" fmla="*/ 5011350 h 5435455"/>
              <a:gd name="connsiteX101" fmla="*/ 300251 w 8011236"/>
              <a:gd name="connsiteY101" fmla="*/ 4888520 h 5435455"/>
              <a:gd name="connsiteX102" fmla="*/ 81887 w 8011236"/>
              <a:gd name="connsiteY102" fmla="*/ 4124245 h 5435455"/>
              <a:gd name="connsiteX103" fmla="*/ 0 w 8011236"/>
              <a:gd name="connsiteY103" fmla="*/ 3428209 h 5435455"/>
              <a:gd name="connsiteX104" fmla="*/ 27296 w 8011236"/>
              <a:gd name="connsiteY104" fmla="*/ 1640353 h 5435455"/>
              <a:gd name="connsiteX105" fmla="*/ 40944 w 8011236"/>
              <a:gd name="connsiteY105" fmla="*/ 1572114 h 5435455"/>
              <a:gd name="connsiteX106" fmla="*/ 68239 w 8011236"/>
              <a:gd name="connsiteY106" fmla="*/ 1421989 h 5435455"/>
              <a:gd name="connsiteX107" fmla="*/ 81887 w 8011236"/>
              <a:gd name="connsiteY107" fmla="*/ 889726 h 5435455"/>
              <a:gd name="connsiteX108" fmla="*/ 95535 w 8011236"/>
              <a:gd name="connsiteY108" fmla="*/ 725953 h 5435455"/>
              <a:gd name="connsiteX109" fmla="*/ 122830 w 8011236"/>
              <a:gd name="connsiteY109" fmla="*/ 657714 h 5435455"/>
              <a:gd name="connsiteX110" fmla="*/ 163774 w 8011236"/>
              <a:gd name="connsiteY110" fmla="*/ 521236 h 5435455"/>
              <a:gd name="connsiteX111" fmla="*/ 191069 w 8011236"/>
              <a:gd name="connsiteY111" fmla="*/ 480293 h 5435455"/>
              <a:gd name="connsiteX112" fmla="*/ 218365 w 8011236"/>
              <a:gd name="connsiteY112" fmla="*/ 384759 h 5435455"/>
              <a:gd name="connsiteX113" fmla="*/ 245660 w 8011236"/>
              <a:gd name="connsiteY113" fmla="*/ 343815 h 5435455"/>
              <a:gd name="connsiteX114" fmla="*/ 259308 w 8011236"/>
              <a:gd name="connsiteY114" fmla="*/ 302872 h 5435455"/>
              <a:gd name="connsiteX115" fmla="*/ 382138 w 8011236"/>
              <a:gd name="connsiteY115" fmla="*/ 234633 h 5435455"/>
              <a:gd name="connsiteX116" fmla="*/ 423081 w 8011236"/>
              <a:gd name="connsiteY116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553028 w 8011236"/>
              <a:gd name="connsiteY19" fmla="*/ 226104 h 5435455"/>
              <a:gd name="connsiteX20" fmla="*/ 5561762 w 8011236"/>
              <a:gd name="connsiteY20" fmla="*/ 527871 h 5435455"/>
              <a:gd name="connsiteX21" fmla="*/ 5492371 w 8011236"/>
              <a:gd name="connsiteY21" fmla="*/ 990947 h 5435455"/>
              <a:gd name="connsiteX22" fmla="*/ 5473887 w 8011236"/>
              <a:gd name="connsiteY22" fmla="*/ 1614005 h 5435455"/>
              <a:gd name="connsiteX23" fmla="*/ 5644108 w 8011236"/>
              <a:gd name="connsiteY23" fmla="*/ 2309756 h 5435455"/>
              <a:gd name="connsiteX24" fmla="*/ 5756797 w 8011236"/>
              <a:gd name="connsiteY24" fmla="*/ 2536366 h 5435455"/>
              <a:gd name="connsiteX25" fmla="*/ 5882186 w 8011236"/>
              <a:gd name="connsiteY25" fmla="*/ 2882299 h 5435455"/>
              <a:gd name="connsiteX26" fmla="*/ 6168789 w 8011236"/>
              <a:gd name="connsiteY26" fmla="*/ 3127959 h 5435455"/>
              <a:gd name="connsiteX27" fmla="*/ 6291618 w 8011236"/>
              <a:gd name="connsiteY27" fmla="*/ 3209845 h 5435455"/>
              <a:gd name="connsiteX28" fmla="*/ 6332562 w 8011236"/>
              <a:gd name="connsiteY28" fmla="*/ 3237141 h 5435455"/>
              <a:gd name="connsiteX29" fmla="*/ 6455392 w 8011236"/>
              <a:gd name="connsiteY29" fmla="*/ 3264436 h 5435455"/>
              <a:gd name="connsiteX30" fmla="*/ 6632812 w 8011236"/>
              <a:gd name="connsiteY30" fmla="*/ 3291732 h 5435455"/>
              <a:gd name="connsiteX31" fmla="*/ 6823881 w 8011236"/>
              <a:gd name="connsiteY31" fmla="*/ 3319027 h 5435455"/>
              <a:gd name="connsiteX32" fmla="*/ 7670042 w 8011236"/>
              <a:gd name="connsiteY32" fmla="*/ 3359971 h 5435455"/>
              <a:gd name="connsiteX33" fmla="*/ 7751929 w 8011236"/>
              <a:gd name="connsiteY33" fmla="*/ 3387266 h 5435455"/>
              <a:gd name="connsiteX34" fmla="*/ 7792872 w 8011236"/>
              <a:gd name="connsiteY34" fmla="*/ 3414562 h 5435455"/>
              <a:gd name="connsiteX35" fmla="*/ 7902054 w 8011236"/>
              <a:gd name="connsiteY35" fmla="*/ 3537392 h 5435455"/>
              <a:gd name="connsiteX36" fmla="*/ 7942997 w 8011236"/>
              <a:gd name="connsiteY36" fmla="*/ 3632926 h 5435455"/>
              <a:gd name="connsiteX37" fmla="*/ 7956645 w 8011236"/>
              <a:gd name="connsiteY37" fmla="*/ 3687517 h 5435455"/>
              <a:gd name="connsiteX38" fmla="*/ 7983941 w 8011236"/>
              <a:gd name="connsiteY38" fmla="*/ 3769404 h 5435455"/>
              <a:gd name="connsiteX39" fmla="*/ 7997589 w 8011236"/>
              <a:gd name="connsiteY39" fmla="*/ 3810347 h 5435455"/>
              <a:gd name="connsiteX40" fmla="*/ 8011236 w 8011236"/>
              <a:gd name="connsiteY40" fmla="*/ 3864938 h 5435455"/>
              <a:gd name="connsiteX41" fmla="*/ 7983941 w 8011236"/>
              <a:gd name="connsiteY41" fmla="*/ 4219780 h 5435455"/>
              <a:gd name="connsiteX42" fmla="*/ 7942997 w 8011236"/>
              <a:gd name="connsiteY42" fmla="*/ 4315314 h 5435455"/>
              <a:gd name="connsiteX43" fmla="*/ 7888406 w 8011236"/>
              <a:gd name="connsiteY43" fmla="*/ 4410848 h 5435455"/>
              <a:gd name="connsiteX44" fmla="*/ 7861111 w 8011236"/>
              <a:gd name="connsiteY44" fmla="*/ 4520030 h 5435455"/>
              <a:gd name="connsiteX45" fmla="*/ 7806520 w 8011236"/>
              <a:gd name="connsiteY45" fmla="*/ 4601917 h 5435455"/>
              <a:gd name="connsiteX46" fmla="*/ 7792872 w 8011236"/>
              <a:gd name="connsiteY46" fmla="*/ 4656508 h 5435455"/>
              <a:gd name="connsiteX47" fmla="*/ 7765577 w 8011236"/>
              <a:gd name="connsiteY47" fmla="*/ 4724747 h 5435455"/>
              <a:gd name="connsiteX48" fmla="*/ 7724633 w 8011236"/>
              <a:gd name="connsiteY48" fmla="*/ 5052293 h 5435455"/>
              <a:gd name="connsiteX49" fmla="*/ 7697338 w 8011236"/>
              <a:gd name="connsiteY49" fmla="*/ 5106884 h 5435455"/>
              <a:gd name="connsiteX50" fmla="*/ 7656394 w 8011236"/>
              <a:gd name="connsiteY50" fmla="*/ 5120532 h 5435455"/>
              <a:gd name="connsiteX51" fmla="*/ 7601803 w 8011236"/>
              <a:gd name="connsiteY51" fmla="*/ 5147827 h 5435455"/>
              <a:gd name="connsiteX52" fmla="*/ 7519917 w 8011236"/>
              <a:gd name="connsiteY52" fmla="*/ 5175123 h 5435455"/>
              <a:gd name="connsiteX53" fmla="*/ 7369792 w 8011236"/>
              <a:gd name="connsiteY53" fmla="*/ 5202418 h 5435455"/>
              <a:gd name="connsiteX54" fmla="*/ 6946711 w 8011236"/>
              <a:gd name="connsiteY54" fmla="*/ 5188771 h 5435455"/>
              <a:gd name="connsiteX55" fmla="*/ 6782938 w 8011236"/>
              <a:gd name="connsiteY55" fmla="*/ 5175123 h 5435455"/>
              <a:gd name="connsiteX56" fmla="*/ 6741994 w 8011236"/>
              <a:gd name="connsiteY56" fmla="*/ 5161475 h 5435455"/>
              <a:gd name="connsiteX57" fmla="*/ 6537278 w 8011236"/>
              <a:gd name="connsiteY57" fmla="*/ 5147827 h 5435455"/>
              <a:gd name="connsiteX58" fmla="*/ 5227093 w 8011236"/>
              <a:gd name="connsiteY58" fmla="*/ 5120532 h 5435455"/>
              <a:gd name="connsiteX59" fmla="*/ 5049672 w 8011236"/>
              <a:gd name="connsiteY59" fmla="*/ 5093236 h 5435455"/>
              <a:gd name="connsiteX60" fmla="*/ 4640239 w 8011236"/>
              <a:gd name="connsiteY60" fmla="*/ 5052293 h 5435455"/>
              <a:gd name="connsiteX61" fmla="*/ 4585648 w 8011236"/>
              <a:gd name="connsiteY61" fmla="*/ 5038645 h 5435455"/>
              <a:gd name="connsiteX62" fmla="*/ 4544705 w 8011236"/>
              <a:gd name="connsiteY62" fmla="*/ 5024998 h 5435455"/>
              <a:gd name="connsiteX63" fmla="*/ 4476466 w 8011236"/>
              <a:gd name="connsiteY63" fmla="*/ 5011350 h 5435455"/>
              <a:gd name="connsiteX64" fmla="*/ 4421875 w 8011236"/>
              <a:gd name="connsiteY64" fmla="*/ 4997702 h 5435455"/>
              <a:gd name="connsiteX65" fmla="*/ 4339989 w 8011236"/>
              <a:gd name="connsiteY65" fmla="*/ 4943111 h 5435455"/>
              <a:gd name="connsiteX66" fmla="*/ 4244454 w 8011236"/>
              <a:gd name="connsiteY66" fmla="*/ 4888520 h 5435455"/>
              <a:gd name="connsiteX67" fmla="*/ 4067033 w 8011236"/>
              <a:gd name="connsiteY67" fmla="*/ 4902168 h 5435455"/>
              <a:gd name="connsiteX68" fmla="*/ 4026090 w 8011236"/>
              <a:gd name="connsiteY68" fmla="*/ 4915815 h 5435455"/>
              <a:gd name="connsiteX69" fmla="*/ 3930556 w 8011236"/>
              <a:gd name="connsiteY69" fmla="*/ 4929463 h 5435455"/>
              <a:gd name="connsiteX70" fmla="*/ 3889612 w 8011236"/>
              <a:gd name="connsiteY70" fmla="*/ 4943111 h 5435455"/>
              <a:gd name="connsiteX71" fmla="*/ 3780430 w 8011236"/>
              <a:gd name="connsiteY71" fmla="*/ 4970406 h 5435455"/>
              <a:gd name="connsiteX72" fmla="*/ 3698544 w 8011236"/>
              <a:gd name="connsiteY72" fmla="*/ 4997702 h 5435455"/>
              <a:gd name="connsiteX73" fmla="*/ 3657600 w 8011236"/>
              <a:gd name="connsiteY73" fmla="*/ 5011350 h 5435455"/>
              <a:gd name="connsiteX74" fmla="*/ 3603009 w 8011236"/>
              <a:gd name="connsiteY74" fmla="*/ 5024998 h 5435455"/>
              <a:gd name="connsiteX75" fmla="*/ 3521123 w 8011236"/>
              <a:gd name="connsiteY75" fmla="*/ 5052293 h 5435455"/>
              <a:gd name="connsiteX76" fmla="*/ 3452884 w 8011236"/>
              <a:gd name="connsiteY76" fmla="*/ 5065941 h 5435455"/>
              <a:gd name="connsiteX77" fmla="*/ 3411941 w 8011236"/>
              <a:gd name="connsiteY77" fmla="*/ 5079589 h 5435455"/>
              <a:gd name="connsiteX78" fmla="*/ 3234520 w 8011236"/>
              <a:gd name="connsiteY78" fmla="*/ 5093236 h 5435455"/>
              <a:gd name="connsiteX79" fmla="*/ 3098042 w 8011236"/>
              <a:gd name="connsiteY79" fmla="*/ 5120532 h 5435455"/>
              <a:gd name="connsiteX80" fmla="*/ 3029803 w 8011236"/>
              <a:gd name="connsiteY80" fmla="*/ 5134180 h 5435455"/>
              <a:gd name="connsiteX81" fmla="*/ 2934269 w 8011236"/>
              <a:gd name="connsiteY81" fmla="*/ 5161475 h 5435455"/>
              <a:gd name="connsiteX82" fmla="*/ 2715905 w 8011236"/>
              <a:gd name="connsiteY82" fmla="*/ 5188771 h 5435455"/>
              <a:gd name="connsiteX83" fmla="*/ 2388359 w 8011236"/>
              <a:gd name="connsiteY83" fmla="*/ 5270657 h 5435455"/>
              <a:gd name="connsiteX84" fmla="*/ 2238233 w 8011236"/>
              <a:gd name="connsiteY84" fmla="*/ 5311601 h 5435455"/>
              <a:gd name="connsiteX85" fmla="*/ 1733266 w 8011236"/>
              <a:gd name="connsiteY85" fmla="*/ 5379839 h 5435455"/>
              <a:gd name="connsiteX86" fmla="*/ 1624084 w 8011236"/>
              <a:gd name="connsiteY86" fmla="*/ 5393487 h 5435455"/>
              <a:gd name="connsiteX87" fmla="*/ 1337481 w 8011236"/>
              <a:gd name="connsiteY87" fmla="*/ 5420783 h 5435455"/>
              <a:gd name="connsiteX88" fmla="*/ 1282890 w 8011236"/>
              <a:gd name="connsiteY88" fmla="*/ 5434430 h 5435455"/>
              <a:gd name="connsiteX89" fmla="*/ 914400 w 8011236"/>
              <a:gd name="connsiteY89" fmla="*/ 5407135 h 5435455"/>
              <a:gd name="connsiteX90" fmla="*/ 873457 w 8011236"/>
              <a:gd name="connsiteY90" fmla="*/ 5379839 h 5435455"/>
              <a:gd name="connsiteX91" fmla="*/ 832514 w 8011236"/>
              <a:gd name="connsiteY91" fmla="*/ 5366192 h 5435455"/>
              <a:gd name="connsiteX92" fmla="*/ 750627 w 8011236"/>
              <a:gd name="connsiteY92" fmla="*/ 5270657 h 5435455"/>
              <a:gd name="connsiteX93" fmla="*/ 709684 w 8011236"/>
              <a:gd name="connsiteY93" fmla="*/ 5243362 h 5435455"/>
              <a:gd name="connsiteX94" fmla="*/ 668741 w 8011236"/>
              <a:gd name="connsiteY94" fmla="*/ 5202418 h 5435455"/>
              <a:gd name="connsiteX95" fmla="*/ 600502 w 8011236"/>
              <a:gd name="connsiteY95" fmla="*/ 5120532 h 5435455"/>
              <a:gd name="connsiteX96" fmla="*/ 559559 w 8011236"/>
              <a:gd name="connsiteY96" fmla="*/ 5106884 h 5435455"/>
              <a:gd name="connsiteX97" fmla="*/ 436729 w 8011236"/>
              <a:gd name="connsiteY97" fmla="*/ 5038645 h 5435455"/>
              <a:gd name="connsiteX98" fmla="*/ 395786 w 8011236"/>
              <a:gd name="connsiteY98" fmla="*/ 5024998 h 5435455"/>
              <a:gd name="connsiteX99" fmla="*/ 354842 w 8011236"/>
              <a:gd name="connsiteY99" fmla="*/ 5011350 h 5435455"/>
              <a:gd name="connsiteX100" fmla="*/ 300251 w 8011236"/>
              <a:gd name="connsiteY100" fmla="*/ 4888520 h 5435455"/>
              <a:gd name="connsiteX101" fmla="*/ 81887 w 8011236"/>
              <a:gd name="connsiteY101" fmla="*/ 4124245 h 5435455"/>
              <a:gd name="connsiteX102" fmla="*/ 0 w 8011236"/>
              <a:gd name="connsiteY102" fmla="*/ 3428209 h 5435455"/>
              <a:gd name="connsiteX103" fmla="*/ 27296 w 8011236"/>
              <a:gd name="connsiteY103" fmla="*/ 1640353 h 5435455"/>
              <a:gd name="connsiteX104" fmla="*/ 40944 w 8011236"/>
              <a:gd name="connsiteY104" fmla="*/ 1572114 h 5435455"/>
              <a:gd name="connsiteX105" fmla="*/ 68239 w 8011236"/>
              <a:gd name="connsiteY105" fmla="*/ 1421989 h 5435455"/>
              <a:gd name="connsiteX106" fmla="*/ 81887 w 8011236"/>
              <a:gd name="connsiteY106" fmla="*/ 889726 h 5435455"/>
              <a:gd name="connsiteX107" fmla="*/ 95535 w 8011236"/>
              <a:gd name="connsiteY107" fmla="*/ 725953 h 5435455"/>
              <a:gd name="connsiteX108" fmla="*/ 122830 w 8011236"/>
              <a:gd name="connsiteY108" fmla="*/ 657714 h 5435455"/>
              <a:gd name="connsiteX109" fmla="*/ 163774 w 8011236"/>
              <a:gd name="connsiteY109" fmla="*/ 521236 h 5435455"/>
              <a:gd name="connsiteX110" fmla="*/ 191069 w 8011236"/>
              <a:gd name="connsiteY110" fmla="*/ 480293 h 5435455"/>
              <a:gd name="connsiteX111" fmla="*/ 218365 w 8011236"/>
              <a:gd name="connsiteY111" fmla="*/ 384759 h 5435455"/>
              <a:gd name="connsiteX112" fmla="*/ 245660 w 8011236"/>
              <a:gd name="connsiteY112" fmla="*/ 343815 h 5435455"/>
              <a:gd name="connsiteX113" fmla="*/ 259308 w 8011236"/>
              <a:gd name="connsiteY113" fmla="*/ 302872 h 5435455"/>
              <a:gd name="connsiteX114" fmla="*/ 382138 w 8011236"/>
              <a:gd name="connsiteY114" fmla="*/ 234633 h 5435455"/>
              <a:gd name="connsiteX115" fmla="*/ 423081 w 8011236"/>
              <a:gd name="connsiteY115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553028 w 8011236"/>
              <a:gd name="connsiteY19" fmla="*/ 226104 h 5435455"/>
              <a:gd name="connsiteX20" fmla="*/ 5561762 w 8011236"/>
              <a:gd name="connsiteY20" fmla="*/ 527871 h 5435455"/>
              <a:gd name="connsiteX21" fmla="*/ 5492371 w 8011236"/>
              <a:gd name="connsiteY21" fmla="*/ 990947 h 5435455"/>
              <a:gd name="connsiteX22" fmla="*/ 5473887 w 8011236"/>
              <a:gd name="connsiteY22" fmla="*/ 1614005 h 5435455"/>
              <a:gd name="connsiteX23" fmla="*/ 5644108 w 8011236"/>
              <a:gd name="connsiteY23" fmla="*/ 2309756 h 5435455"/>
              <a:gd name="connsiteX24" fmla="*/ 5756797 w 8011236"/>
              <a:gd name="connsiteY24" fmla="*/ 2536366 h 5435455"/>
              <a:gd name="connsiteX25" fmla="*/ 5799636 w 8011236"/>
              <a:gd name="connsiteY25" fmla="*/ 2939449 h 5435455"/>
              <a:gd name="connsiteX26" fmla="*/ 6168789 w 8011236"/>
              <a:gd name="connsiteY26" fmla="*/ 3127959 h 5435455"/>
              <a:gd name="connsiteX27" fmla="*/ 6291618 w 8011236"/>
              <a:gd name="connsiteY27" fmla="*/ 3209845 h 5435455"/>
              <a:gd name="connsiteX28" fmla="*/ 6332562 w 8011236"/>
              <a:gd name="connsiteY28" fmla="*/ 3237141 h 5435455"/>
              <a:gd name="connsiteX29" fmla="*/ 6455392 w 8011236"/>
              <a:gd name="connsiteY29" fmla="*/ 3264436 h 5435455"/>
              <a:gd name="connsiteX30" fmla="*/ 6632812 w 8011236"/>
              <a:gd name="connsiteY30" fmla="*/ 3291732 h 5435455"/>
              <a:gd name="connsiteX31" fmla="*/ 6823881 w 8011236"/>
              <a:gd name="connsiteY31" fmla="*/ 3319027 h 5435455"/>
              <a:gd name="connsiteX32" fmla="*/ 7670042 w 8011236"/>
              <a:gd name="connsiteY32" fmla="*/ 3359971 h 5435455"/>
              <a:gd name="connsiteX33" fmla="*/ 7751929 w 8011236"/>
              <a:gd name="connsiteY33" fmla="*/ 3387266 h 5435455"/>
              <a:gd name="connsiteX34" fmla="*/ 7792872 w 8011236"/>
              <a:gd name="connsiteY34" fmla="*/ 3414562 h 5435455"/>
              <a:gd name="connsiteX35" fmla="*/ 7902054 w 8011236"/>
              <a:gd name="connsiteY35" fmla="*/ 3537392 h 5435455"/>
              <a:gd name="connsiteX36" fmla="*/ 7942997 w 8011236"/>
              <a:gd name="connsiteY36" fmla="*/ 3632926 h 5435455"/>
              <a:gd name="connsiteX37" fmla="*/ 7956645 w 8011236"/>
              <a:gd name="connsiteY37" fmla="*/ 3687517 h 5435455"/>
              <a:gd name="connsiteX38" fmla="*/ 7983941 w 8011236"/>
              <a:gd name="connsiteY38" fmla="*/ 3769404 h 5435455"/>
              <a:gd name="connsiteX39" fmla="*/ 7997589 w 8011236"/>
              <a:gd name="connsiteY39" fmla="*/ 3810347 h 5435455"/>
              <a:gd name="connsiteX40" fmla="*/ 8011236 w 8011236"/>
              <a:gd name="connsiteY40" fmla="*/ 3864938 h 5435455"/>
              <a:gd name="connsiteX41" fmla="*/ 7983941 w 8011236"/>
              <a:gd name="connsiteY41" fmla="*/ 4219780 h 5435455"/>
              <a:gd name="connsiteX42" fmla="*/ 7942997 w 8011236"/>
              <a:gd name="connsiteY42" fmla="*/ 4315314 h 5435455"/>
              <a:gd name="connsiteX43" fmla="*/ 7888406 w 8011236"/>
              <a:gd name="connsiteY43" fmla="*/ 4410848 h 5435455"/>
              <a:gd name="connsiteX44" fmla="*/ 7861111 w 8011236"/>
              <a:gd name="connsiteY44" fmla="*/ 4520030 h 5435455"/>
              <a:gd name="connsiteX45" fmla="*/ 7806520 w 8011236"/>
              <a:gd name="connsiteY45" fmla="*/ 4601917 h 5435455"/>
              <a:gd name="connsiteX46" fmla="*/ 7792872 w 8011236"/>
              <a:gd name="connsiteY46" fmla="*/ 4656508 h 5435455"/>
              <a:gd name="connsiteX47" fmla="*/ 7765577 w 8011236"/>
              <a:gd name="connsiteY47" fmla="*/ 4724747 h 5435455"/>
              <a:gd name="connsiteX48" fmla="*/ 7724633 w 8011236"/>
              <a:gd name="connsiteY48" fmla="*/ 5052293 h 5435455"/>
              <a:gd name="connsiteX49" fmla="*/ 7697338 w 8011236"/>
              <a:gd name="connsiteY49" fmla="*/ 5106884 h 5435455"/>
              <a:gd name="connsiteX50" fmla="*/ 7656394 w 8011236"/>
              <a:gd name="connsiteY50" fmla="*/ 5120532 h 5435455"/>
              <a:gd name="connsiteX51" fmla="*/ 7601803 w 8011236"/>
              <a:gd name="connsiteY51" fmla="*/ 5147827 h 5435455"/>
              <a:gd name="connsiteX52" fmla="*/ 7519917 w 8011236"/>
              <a:gd name="connsiteY52" fmla="*/ 5175123 h 5435455"/>
              <a:gd name="connsiteX53" fmla="*/ 7369792 w 8011236"/>
              <a:gd name="connsiteY53" fmla="*/ 5202418 h 5435455"/>
              <a:gd name="connsiteX54" fmla="*/ 6946711 w 8011236"/>
              <a:gd name="connsiteY54" fmla="*/ 5188771 h 5435455"/>
              <a:gd name="connsiteX55" fmla="*/ 6782938 w 8011236"/>
              <a:gd name="connsiteY55" fmla="*/ 5175123 h 5435455"/>
              <a:gd name="connsiteX56" fmla="*/ 6741994 w 8011236"/>
              <a:gd name="connsiteY56" fmla="*/ 5161475 h 5435455"/>
              <a:gd name="connsiteX57" fmla="*/ 6537278 w 8011236"/>
              <a:gd name="connsiteY57" fmla="*/ 5147827 h 5435455"/>
              <a:gd name="connsiteX58" fmla="*/ 5227093 w 8011236"/>
              <a:gd name="connsiteY58" fmla="*/ 5120532 h 5435455"/>
              <a:gd name="connsiteX59" fmla="*/ 5049672 w 8011236"/>
              <a:gd name="connsiteY59" fmla="*/ 5093236 h 5435455"/>
              <a:gd name="connsiteX60" fmla="*/ 4640239 w 8011236"/>
              <a:gd name="connsiteY60" fmla="*/ 5052293 h 5435455"/>
              <a:gd name="connsiteX61" fmla="*/ 4585648 w 8011236"/>
              <a:gd name="connsiteY61" fmla="*/ 5038645 h 5435455"/>
              <a:gd name="connsiteX62" fmla="*/ 4544705 w 8011236"/>
              <a:gd name="connsiteY62" fmla="*/ 5024998 h 5435455"/>
              <a:gd name="connsiteX63" fmla="*/ 4476466 w 8011236"/>
              <a:gd name="connsiteY63" fmla="*/ 5011350 h 5435455"/>
              <a:gd name="connsiteX64" fmla="*/ 4421875 w 8011236"/>
              <a:gd name="connsiteY64" fmla="*/ 4997702 h 5435455"/>
              <a:gd name="connsiteX65" fmla="*/ 4339989 w 8011236"/>
              <a:gd name="connsiteY65" fmla="*/ 4943111 h 5435455"/>
              <a:gd name="connsiteX66" fmla="*/ 4244454 w 8011236"/>
              <a:gd name="connsiteY66" fmla="*/ 4888520 h 5435455"/>
              <a:gd name="connsiteX67" fmla="*/ 4067033 w 8011236"/>
              <a:gd name="connsiteY67" fmla="*/ 4902168 h 5435455"/>
              <a:gd name="connsiteX68" fmla="*/ 4026090 w 8011236"/>
              <a:gd name="connsiteY68" fmla="*/ 4915815 h 5435455"/>
              <a:gd name="connsiteX69" fmla="*/ 3930556 w 8011236"/>
              <a:gd name="connsiteY69" fmla="*/ 4929463 h 5435455"/>
              <a:gd name="connsiteX70" fmla="*/ 3889612 w 8011236"/>
              <a:gd name="connsiteY70" fmla="*/ 4943111 h 5435455"/>
              <a:gd name="connsiteX71" fmla="*/ 3780430 w 8011236"/>
              <a:gd name="connsiteY71" fmla="*/ 4970406 h 5435455"/>
              <a:gd name="connsiteX72" fmla="*/ 3698544 w 8011236"/>
              <a:gd name="connsiteY72" fmla="*/ 4997702 h 5435455"/>
              <a:gd name="connsiteX73" fmla="*/ 3657600 w 8011236"/>
              <a:gd name="connsiteY73" fmla="*/ 5011350 h 5435455"/>
              <a:gd name="connsiteX74" fmla="*/ 3603009 w 8011236"/>
              <a:gd name="connsiteY74" fmla="*/ 5024998 h 5435455"/>
              <a:gd name="connsiteX75" fmla="*/ 3521123 w 8011236"/>
              <a:gd name="connsiteY75" fmla="*/ 5052293 h 5435455"/>
              <a:gd name="connsiteX76" fmla="*/ 3452884 w 8011236"/>
              <a:gd name="connsiteY76" fmla="*/ 5065941 h 5435455"/>
              <a:gd name="connsiteX77" fmla="*/ 3411941 w 8011236"/>
              <a:gd name="connsiteY77" fmla="*/ 5079589 h 5435455"/>
              <a:gd name="connsiteX78" fmla="*/ 3234520 w 8011236"/>
              <a:gd name="connsiteY78" fmla="*/ 5093236 h 5435455"/>
              <a:gd name="connsiteX79" fmla="*/ 3098042 w 8011236"/>
              <a:gd name="connsiteY79" fmla="*/ 5120532 h 5435455"/>
              <a:gd name="connsiteX80" fmla="*/ 3029803 w 8011236"/>
              <a:gd name="connsiteY80" fmla="*/ 5134180 h 5435455"/>
              <a:gd name="connsiteX81" fmla="*/ 2934269 w 8011236"/>
              <a:gd name="connsiteY81" fmla="*/ 5161475 h 5435455"/>
              <a:gd name="connsiteX82" fmla="*/ 2715905 w 8011236"/>
              <a:gd name="connsiteY82" fmla="*/ 5188771 h 5435455"/>
              <a:gd name="connsiteX83" fmla="*/ 2388359 w 8011236"/>
              <a:gd name="connsiteY83" fmla="*/ 5270657 h 5435455"/>
              <a:gd name="connsiteX84" fmla="*/ 2238233 w 8011236"/>
              <a:gd name="connsiteY84" fmla="*/ 5311601 h 5435455"/>
              <a:gd name="connsiteX85" fmla="*/ 1733266 w 8011236"/>
              <a:gd name="connsiteY85" fmla="*/ 5379839 h 5435455"/>
              <a:gd name="connsiteX86" fmla="*/ 1624084 w 8011236"/>
              <a:gd name="connsiteY86" fmla="*/ 5393487 h 5435455"/>
              <a:gd name="connsiteX87" fmla="*/ 1337481 w 8011236"/>
              <a:gd name="connsiteY87" fmla="*/ 5420783 h 5435455"/>
              <a:gd name="connsiteX88" fmla="*/ 1282890 w 8011236"/>
              <a:gd name="connsiteY88" fmla="*/ 5434430 h 5435455"/>
              <a:gd name="connsiteX89" fmla="*/ 914400 w 8011236"/>
              <a:gd name="connsiteY89" fmla="*/ 5407135 h 5435455"/>
              <a:gd name="connsiteX90" fmla="*/ 873457 w 8011236"/>
              <a:gd name="connsiteY90" fmla="*/ 5379839 h 5435455"/>
              <a:gd name="connsiteX91" fmla="*/ 832514 w 8011236"/>
              <a:gd name="connsiteY91" fmla="*/ 5366192 h 5435455"/>
              <a:gd name="connsiteX92" fmla="*/ 750627 w 8011236"/>
              <a:gd name="connsiteY92" fmla="*/ 5270657 h 5435455"/>
              <a:gd name="connsiteX93" fmla="*/ 709684 w 8011236"/>
              <a:gd name="connsiteY93" fmla="*/ 5243362 h 5435455"/>
              <a:gd name="connsiteX94" fmla="*/ 668741 w 8011236"/>
              <a:gd name="connsiteY94" fmla="*/ 5202418 h 5435455"/>
              <a:gd name="connsiteX95" fmla="*/ 600502 w 8011236"/>
              <a:gd name="connsiteY95" fmla="*/ 5120532 h 5435455"/>
              <a:gd name="connsiteX96" fmla="*/ 559559 w 8011236"/>
              <a:gd name="connsiteY96" fmla="*/ 5106884 h 5435455"/>
              <a:gd name="connsiteX97" fmla="*/ 436729 w 8011236"/>
              <a:gd name="connsiteY97" fmla="*/ 5038645 h 5435455"/>
              <a:gd name="connsiteX98" fmla="*/ 395786 w 8011236"/>
              <a:gd name="connsiteY98" fmla="*/ 5024998 h 5435455"/>
              <a:gd name="connsiteX99" fmla="*/ 354842 w 8011236"/>
              <a:gd name="connsiteY99" fmla="*/ 5011350 h 5435455"/>
              <a:gd name="connsiteX100" fmla="*/ 300251 w 8011236"/>
              <a:gd name="connsiteY100" fmla="*/ 4888520 h 5435455"/>
              <a:gd name="connsiteX101" fmla="*/ 81887 w 8011236"/>
              <a:gd name="connsiteY101" fmla="*/ 4124245 h 5435455"/>
              <a:gd name="connsiteX102" fmla="*/ 0 w 8011236"/>
              <a:gd name="connsiteY102" fmla="*/ 3428209 h 5435455"/>
              <a:gd name="connsiteX103" fmla="*/ 27296 w 8011236"/>
              <a:gd name="connsiteY103" fmla="*/ 1640353 h 5435455"/>
              <a:gd name="connsiteX104" fmla="*/ 40944 w 8011236"/>
              <a:gd name="connsiteY104" fmla="*/ 1572114 h 5435455"/>
              <a:gd name="connsiteX105" fmla="*/ 68239 w 8011236"/>
              <a:gd name="connsiteY105" fmla="*/ 1421989 h 5435455"/>
              <a:gd name="connsiteX106" fmla="*/ 81887 w 8011236"/>
              <a:gd name="connsiteY106" fmla="*/ 889726 h 5435455"/>
              <a:gd name="connsiteX107" fmla="*/ 95535 w 8011236"/>
              <a:gd name="connsiteY107" fmla="*/ 725953 h 5435455"/>
              <a:gd name="connsiteX108" fmla="*/ 122830 w 8011236"/>
              <a:gd name="connsiteY108" fmla="*/ 657714 h 5435455"/>
              <a:gd name="connsiteX109" fmla="*/ 163774 w 8011236"/>
              <a:gd name="connsiteY109" fmla="*/ 521236 h 5435455"/>
              <a:gd name="connsiteX110" fmla="*/ 191069 w 8011236"/>
              <a:gd name="connsiteY110" fmla="*/ 480293 h 5435455"/>
              <a:gd name="connsiteX111" fmla="*/ 218365 w 8011236"/>
              <a:gd name="connsiteY111" fmla="*/ 384759 h 5435455"/>
              <a:gd name="connsiteX112" fmla="*/ 245660 w 8011236"/>
              <a:gd name="connsiteY112" fmla="*/ 343815 h 5435455"/>
              <a:gd name="connsiteX113" fmla="*/ 259308 w 8011236"/>
              <a:gd name="connsiteY113" fmla="*/ 302872 h 5435455"/>
              <a:gd name="connsiteX114" fmla="*/ 382138 w 8011236"/>
              <a:gd name="connsiteY114" fmla="*/ 234633 h 5435455"/>
              <a:gd name="connsiteX115" fmla="*/ 423081 w 8011236"/>
              <a:gd name="connsiteY115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553028 w 8011236"/>
              <a:gd name="connsiteY19" fmla="*/ 226104 h 5435455"/>
              <a:gd name="connsiteX20" fmla="*/ 5561762 w 8011236"/>
              <a:gd name="connsiteY20" fmla="*/ 527871 h 5435455"/>
              <a:gd name="connsiteX21" fmla="*/ 5492371 w 8011236"/>
              <a:gd name="connsiteY21" fmla="*/ 990947 h 5435455"/>
              <a:gd name="connsiteX22" fmla="*/ 5473887 w 8011236"/>
              <a:gd name="connsiteY22" fmla="*/ 1614005 h 5435455"/>
              <a:gd name="connsiteX23" fmla="*/ 5644108 w 8011236"/>
              <a:gd name="connsiteY23" fmla="*/ 2309756 h 5435455"/>
              <a:gd name="connsiteX24" fmla="*/ 5655197 w 8011236"/>
              <a:gd name="connsiteY24" fmla="*/ 2561766 h 5435455"/>
              <a:gd name="connsiteX25" fmla="*/ 5799636 w 8011236"/>
              <a:gd name="connsiteY25" fmla="*/ 2939449 h 5435455"/>
              <a:gd name="connsiteX26" fmla="*/ 6168789 w 8011236"/>
              <a:gd name="connsiteY26" fmla="*/ 3127959 h 5435455"/>
              <a:gd name="connsiteX27" fmla="*/ 6291618 w 8011236"/>
              <a:gd name="connsiteY27" fmla="*/ 3209845 h 5435455"/>
              <a:gd name="connsiteX28" fmla="*/ 6332562 w 8011236"/>
              <a:gd name="connsiteY28" fmla="*/ 3237141 h 5435455"/>
              <a:gd name="connsiteX29" fmla="*/ 6455392 w 8011236"/>
              <a:gd name="connsiteY29" fmla="*/ 3264436 h 5435455"/>
              <a:gd name="connsiteX30" fmla="*/ 6632812 w 8011236"/>
              <a:gd name="connsiteY30" fmla="*/ 3291732 h 5435455"/>
              <a:gd name="connsiteX31" fmla="*/ 6823881 w 8011236"/>
              <a:gd name="connsiteY31" fmla="*/ 3319027 h 5435455"/>
              <a:gd name="connsiteX32" fmla="*/ 7670042 w 8011236"/>
              <a:gd name="connsiteY32" fmla="*/ 3359971 h 5435455"/>
              <a:gd name="connsiteX33" fmla="*/ 7751929 w 8011236"/>
              <a:gd name="connsiteY33" fmla="*/ 3387266 h 5435455"/>
              <a:gd name="connsiteX34" fmla="*/ 7792872 w 8011236"/>
              <a:gd name="connsiteY34" fmla="*/ 3414562 h 5435455"/>
              <a:gd name="connsiteX35" fmla="*/ 7902054 w 8011236"/>
              <a:gd name="connsiteY35" fmla="*/ 3537392 h 5435455"/>
              <a:gd name="connsiteX36" fmla="*/ 7942997 w 8011236"/>
              <a:gd name="connsiteY36" fmla="*/ 3632926 h 5435455"/>
              <a:gd name="connsiteX37" fmla="*/ 7956645 w 8011236"/>
              <a:gd name="connsiteY37" fmla="*/ 3687517 h 5435455"/>
              <a:gd name="connsiteX38" fmla="*/ 7983941 w 8011236"/>
              <a:gd name="connsiteY38" fmla="*/ 3769404 h 5435455"/>
              <a:gd name="connsiteX39" fmla="*/ 7997589 w 8011236"/>
              <a:gd name="connsiteY39" fmla="*/ 3810347 h 5435455"/>
              <a:gd name="connsiteX40" fmla="*/ 8011236 w 8011236"/>
              <a:gd name="connsiteY40" fmla="*/ 3864938 h 5435455"/>
              <a:gd name="connsiteX41" fmla="*/ 7983941 w 8011236"/>
              <a:gd name="connsiteY41" fmla="*/ 4219780 h 5435455"/>
              <a:gd name="connsiteX42" fmla="*/ 7942997 w 8011236"/>
              <a:gd name="connsiteY42" fmla="*/ 4315314 h 5435455"/>
              <a:gd name="connsiteX43" fmla="*/ 7888406 w 8011236"/>
              <a:gd name="connsiteY43" fmla="*/ 4410848 h 5435455"/>
              <a:gd name="connsiteX44" fmla="*/ 7861111 w 8011236"/>
              <a:gd name="connsiteY44" fmla="*/ 4520030 h 5435455"/>
              <a:gd name="connsiteX45" fmla="*/ 7806520 w 8011236"/>
              <a:gd name="connsiteY45" fmla="*/ 4601917 h 5435455"/>
              <a:gd name="connsiteX46" fmla="*/ 7792872 w 8011236"/>
              <a:gd name="connsiteY46" fmla="*/ 4656508 h 5435455"/>
              <a:gd name="connsiteX47" fmla="*/ 7765577 w 8011236"/>
              <a:gd name="connsiteY47" fmla="*/ 4724747 h 5435455"/>
              <a:gd name="connsiteX48" fmla="*/ 7724633 w 8011236"/>
              <a:gd name="connsiteY48" fmla="*/ 5052293 h 5435455"/>
              <a:gd name="connsiteX49" fmla="*/ 7697338 w 8011236"/>
              <a:gd name="connsiteY49" fmla="*/ 5106884 h 5435455"/>
              <a:gd name="connsiteX50" fmla="*/ 7656394 w 8011236"/>
              <a:gd name="connsiteY50" fmla="*/ 5120532 h 5435455"/>
              <a:gd name="connsiteX51" fmla="*/ 7601803 w 8011236"/>
              <a:gd name="connsiteY51" fmla="*/ 5147827 h 5435455"/>
              <a:gd name="connsiteX52" fmla="*/ 7519917 w 8011236"/>
              <a:gd name="connsiteY52" fmla="*/ 5175123 h 5435455"/>
              <a:gd name="connsiteX53" fmla="*/ 7369792 w 8011236"/>
              <a:gd name="connsiteY53" fmla="*/ 5202418 h 5435455"/>
              <a:gd name="connsiteX54" fmla="*/ 6946711 w 8011236"/>
              <a:gd name="connsiteY54" fmla="*/ 5188771 h 5435455"/>
              <a:gd name="connsiteX55" fmla="*/ 6782938 w 8011236"/>
              <a:gd name="connsiteY55" fmla="*/ 5175123 h 5435455"/>
              <a:gd name="connsiteX56" fmla="*/ 6741994 w 8011236"/>
              <a:gd name="connsiteY56" fmla="*/ 5161475 h 5435455"/>
              <a:gd name="connsiteX57" fmla="*/ 6537278 w 8011236"/>
              <a:gd name="connsiteY57" fmla="*/ 5147827 h 5435455"/>
              <a:gd name="connsiteX58" fmla="*/ 5227093 w 8011236"/>
              <a:gd name="connsiteY58" fmla="*/ 5120532 h 5435455"/>
              <a:gd name="connsiteX59" fmla="*/ 5049672 w 8011236"/>
              <a:gd name="connsiteY59" fmla="*/ 5093236 h 5435455"/>
              <a:gd name="connsiteX60" fmla="*/ 4640239 w 8011236"/>
              <a:gd name="connsiteY60" fmla="*/ 5052293 h 5435455"/>
              <a:gd name="connsiteX61" fmla="*/ 4585648 w 8011236"/>
              <a:gd name="connsiteY61" fmla="*/ 5038645 h 5435455"/>
              <a:gd name="connsiteX62" fmla="*/ 4544705 w 8011236"/>
              <a:gd name="connsiteY62" fmla="*/ 5024998 h 5435455"/>
              <a:gd name="connsiteX63" fmla="*/ 4476466 w 8011236"/>
              <a:gd name="connsiteY63" fmla="*/ 5011350 h 5435455"/>
              <a:gd name="connsiteX64" fmla="*/ 4421875 w 8011236"/>
              <a:gd name="connsiteY64" fmla="*/ 4997702 h 5435455"/>
              <a:gd name="connsiteX65" fmla="*/ 4339989 w 8011236"/>
              <a:gd name="connsiteY65" fmla="*/ 4943111 h 5435455"/>
              <a:gd name="connsiteX66" fmla="*/ 4244454 w 8011236"/>
              <a:gd name="connsiteY66" fmla="*/ 4888520 h 5435455"/>
              <a:gd name="connsiteX67" fmla="*/ 4067033 w 8011236"/>
              <a:gd name="connsiteY67" fmla="*/ 4902168 h 5435455"/>
              <a:gd name="connsiteX68" fmla="*/ 4026090 w 8011236"/>
              <a:gd name="connsiteY68" fmla="*/ 4915815 h 5435455"/>
              <a:gd name="connsiteX69" fmla="*/ 3930556 w 8011236"/>
              <a:gd name="connsiteY69" fmla="*/ 4929463 h 5435455"/>
              <a:gd name="connsiteX70" fmla="*/ 3889612 w 8011236"/>
              <a:gd name="connsiteY70" fmla="*/ 4943111 h 5435455"/>
              <a:gd name="connsiteX71" fmla="*/ 3780430 w 8011236"/>
              <a:gd name="connsiteY71" fmla="*/ 4970406 h 5435455"/>
              <a:gd name="connsiteX72" fmla="*/ 3698544 w 8011236"/>
              <a:gd name="connsiteY72" fmla="*/ 4997702 h 5435455"/>
              <a:gd name="connsiteX73" fmla="*/ 3657600 w 8011236"/>
              <a:gd name="connsiteY73" fmla="*/ 5011350 h 5435455"/>
              <a:gd name="connsiteX74" fmla="*/ 3603009 w 8011236"/>
              <a:gd name="connsiteY74" fmla="*/ 5024998 h 5435455"/>
              <a:gd name="connsiteX75" fmla="*/ 3521123 w 8011236"/>
              <a:gd name="connsiteY75" fmla="*/ 5052293 h 5435455"/>
              <a:gd name="connsiteX76" fmla="*/ 3452884 w 8011236"/>
              <a:gd name="connsiteY76" fmla="*/ 5065941 h 5435455"/>
              <a:gd name="connsiteX77" fmla="*/ 3411941 w 8011236"/>
              <a:gd name="connsiteY77" fmla="*/ 5079589 h 5435455"/>
              <a:gd name="connsiteX78" fmla="*/ 3234520 w 8011236"/>
              <a:gd name="connsiteY78" fmla="*/ 5093236 h 5435455"/>
              <a:gd name="connsiteX79" fmla="*/ 3098042 w 8011236"/>
              <a:gd name="connsiteY79" fmla="*/ 5120532 h 5435455"/>
              <a:gd name="connsiteX80" fmla="*/ 3029803 w 8011236"/>
              <a:gd name="connsiteY80" fmla="*/ 5134180 h 5435455"/>
              <a:gd name="connsiteX81" fmla="*/ 2934269 w 8011236"/>
              <a:gd name="connsiteY81" fmla="*/ 5161475 h 5435455"/>
              <a:gd name="connsiteX82" fmla="*/ 2715905 w 8011236"/>
              <a:gd name="connsiteY82" fmla="*/ 5188771 h 5435455"/>
              <a:gd name="connsiteX83" fmla="*/ 2388359 w 8011236"/>
              <a:gd name="connsiteY83" fmla="*/ 5270657 h 5435455"/>
              <a:gd name="connsiteX84" fmla="*/ 2238233 w 8011236"/>
              <a:gd name="connsiteY84" fmla="*/ 5311601 h 5435455"/>
              <a:gd name="connsiteX85" fmla="*/ 1733266 w 8011236"/>
              <a:gd name="connsiteY85" fmla="*/ 5379839 h 5435455"/>
              <a:gd name="connsiteX86" fmla="*/ 1624084 w 8011236"/>
              <a:gd name="connsiteY86" fmla="*/ 5393487 h 5435455"/>
              <a:gd name="connsiteX87" fmla="*/ 1337481 w 8011236"/>
              <a:gd name="connsiteY87" fmla="*/ 5420783 h 5435455"/>
              <a:gd name="connsiteX88" fmla="*/ 1282890 w 8011236"/>
              <a:gd name="connsiteY88" fmla="*/ 5434430 h 5435455"/>
              <a:gd name="connsiteX89" fmla="*/ 914400 w 8011236"/>
              <a:gd name="connsiteY89" fmla="*/ 5407135 h 5435455"/>
              <a:gd name="connsiteX90" fmla="*/ 873457 w 8011236"/>
              <a:gd name="connsiteY90" fmla="*/ 5379839 h 5435455"/>
              <a:gd name="connsiteX91" fmla="*/ 832514 w 8011236"/>
              <a:gd name="connsiteY91" fmla="*/ 5366192 h 5435455"/>
              <a:gd name="connsiteX92" fmla="*/ 750627 w 8011236"/>
              <a:gd name="connsiteY92" fmla="*/ 5270657 h 5435455"/>
              <a:gd name="connsiteX93" fmla="*/ 709684 w 8011236"/>
              <a:gd name="connsiteY93" fmla="*/ 5243362 h 5435455"/>
              <a:gd name="connsiteX94" fmla="*/ 668741 w 8011236"/>
              <a:gd name="connsiteY94" fmla="*/ 5202418 h 5435455"/>
              <a:gd name="connsiteX95" fmla="*/ 600502 w 8011236"/>
              <a:gd name="connsiteY95" fmla="*/ 5120532 h 5435455"/>
              <a:gd name="connsiteX96" fmla="*/ 559559 w 8011236"/>
              <a:gd name="connsiteY96" fmla="*/ 5106884 h 5435455"/>
              <a:gd name="connsiteX97" fmla="*/ 436729 w 8011236"/>
              <a:gd name="connsiteY97" fmla="*/ 5038645 h 5435455"/>
              <a:gd name="connsiteX98" fmla="*/ 395786 w 8011236"/>
              <a:gd name="connsiteY98" fmla="*/ 5024998 h 5435455"/>
              <a:gd name="connsiteX99" fmla="*/ 354842 w 8011236"/>
              <a:gd name="connsiteY99" fmla="*/ 5011350 h 5435455"/>
              <a:gd name="connsiteX100" fmla="*/ 300251 w 8011236"/>
              <a:gd name="connsiteY100" fmla="*/ 4888520 h 5435455"/>
              <a:gd name="connsiteX101" fmla="*/ 81887 w 8011236"/>
              <a:gd name="connsiteY101" fmla="*/ 4124245 h 5435455"/>
              <a:gd name="connsiteX102" fmla="*/ 0 w 8011236"/>
              <a:gd name="connsiteY102" fmla="*/ 3428209 h 5435455"/>
              <a:gd name="connsiteX103" fmla="*/ 27296 w 8011236"/>
              <a:gd name="connsiteY103" fmla="*/ 1640353 h 5435455"/>
              <a:gd name="connsiteX104" fmla="*/ 40944 w 8011236"/>
              <a:gd name="connsiteY104" fmla="*/ 1572114 h 5435455"/>
              <a:gd name="connsiteX105" fmla="*/ 68239 w 8011236"/>
              <a:gd name="connsiteY105" fmla="*/ 1421989 h 5435455"/>
              <a:gd name="connsiteX106" fmla="*/ 81887 w 8011236"/>
              <a:gd name="connsiteY106" fmla="*/ 889726 h 5435455"/>
              <a:gd name="connsiteX107" fmla="*/ 95535 w 8011236"/>
              <a:gd name="connsiteY107" fmla="*/ 725953 h 5435455"/>
              <a:gd name="connsiteX108" fmla="*/ 122830 w 8011236"/>
              <a:gd name="connsiteY108" fmla="*/ 657714 h 5435455"/>
              <a:gd name="connsiteX109" fmla="*/ 163774 w 8011236"/>
              <a:gd name="connsiteY109" fmla="*/ 521236 h 5435455"/>
              <a:gd name="connsiteX110" fmla="*/ 191069 w 8011236"/>
              <a:gd name="connsiteY110" fmla="*/ 480293 h 5435455"/>
              <a:gd name="connsiteX111" fmla="*/ 218365 w 8011236"/>
              <a:gd name="connsiteY111" fmla="*/ 384759 h 5435455"/>
              <a:gd name="connsiteX112" fmla="*/ 245660 w 8011236"/>
              <a:gd name="connsiteY112" fmla="*/ 343815 h 5435455"/>
              <a:gd name="connsiteX113" fmla="*/ 259308 w 8011236"/>
              <a:gd name="connsiteY113" fmla="*/ 302872 h 5435455"/>
              <a:gd name="connsiteX114" fmla="*/ 382138 w 8011236"/>
              <a:gd name="connsiteY114" fmla="*/ 234633 h 5435455"/>
              <a:gd name="connsiteX115" fmla="*/ 423081 w 8011236"/>
              <a:gd name="connsiteY115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553028 w 8011236"/>
              <a:gd name="connsiteY19" fmla="*/ 226104 h 5435455"/>
              <a:gd name="connsiteX20" fmla="*/ 5561762 w 8011236"/>
              <a:gd name="connsiteY20" fmla="*/ 527871 h 5435455"/>
              <a:gd name="connsiteX21" fmla="*/ 5492371 w 8011236"/>
              <a:gd name="connsiteY21" fmla="*/ 990947 h 5435455"/>
              <a:gd name="connsiteX22" fmla="*/ 5473887 w 8011236"/>
              <a:gd name="connsiteY22" fmla="*/ 1614005 h 5435455"/>
              <a:gd name="connsiteX23" fmla="*/ 5567908 w 8011236"/>
              <a:gd name="connsiteY23" fmla="*/ 2309756 h 5435455"/>
              <a:gd name="connsiteX24" fmla="*/ 5655197 w 8011236"/>
              <a:gd name="connsiteY24" fmla="*/ 2561766 h 5435455"/>
              <a:gd name="connsiteX25" fmla="*/ 5799636 w 8011236"/>
              <a:gd name="connsiteY25" fmla="*/ 2939449 h 5435455"/>
              <a:gd name="connsiteX26" fmla="*/ 6168789 w 8011236"/>
              <a:gd name="connsiteY26" fmla="*/ 3127959 h 5435455"/>
              <a:gd name="connsiteX27" fmla="*/ 6291618 w 8011236"/>
              <a:gd name="connsiteY27" fmla="*/ 3209845 h 5435455"/>
              <a:gd name="connsiteX28" fmla="*/ 6332562 w 8011236"/>
              <a:gd name="connsiteY28" fmla="*/ 3237141 h 5435455"/>
              <a:gd name="connsiteX29" fmla="*/ 6455392 w 8011236"/>
              <a:gd name="connsiteY29" fmla="*/ 3264436 h 5435455"/>
              <a:gd name="connsiteX30" fmla="*/ 6632812 w 8011236"/>
              <a:gd name="connsiteY30" fmla="*/ 3291732 h 5435455"/>
              <a:gd name="connsiteX31" fmla="*/ 6823881 w 8011236"/>
              <a:gd name="connsiteY31" fmla="*/ 3319027 h 5435455"/>
              <a:gd name="connsiteX32" fmla="*/ 7670042 w 8011236"/>
              <a:gd name="connsiteY32" fmla="*/ 3359971 h 5435455"/>
              <a:gd name="connsiteX33" fmla="*/ 7751929 w 8011236"/>
              <a:gd name="connsiteY33" fmla="*/ 3387266 h 5435455"/>
              <a:gd name="connsiteX34" fmla="*/ 7792872 w 8011236"/>
              <a:gd name="connsiteY34" fmla="*/ 3414562 h 5435455"/>
              <a:gd name="connsiteX35" fmla="*/ 7902054 w 8011236"/>
              <a:gd name="connsiteY35" fmla="*/ 3537392 h 5435455"/>
              <a:gd name="connsiteX36" fmla="*/ 7942997 w 8011236"/>
              <a:gd name="connsiteY36" fmla="*/ 3632926 h 5435455"/>
              <a:gd name="connsiteX37" fmla="*/ 7956645 w 8011236"/>
              <a:gd name="connsiteY37" fmla="*/ 3687517 h 5435455"/>
              <a:gd name="connsiteX38" fmla="*/ 7983941 w 8011236"/>
              <a:gd name="connsiteY38" fmla="*/ 3769404 h 5435455"/>
              <a:gd name="connsiteX39" fmla="*/ 7997589 w 8011236"/>
              <a:gd name="connsiteY39" fmla="*/ 3810347 h 5435455"/>
              <a:gd name="connsiteX40" fmla="*/ 8011236 w 8011236"/>
              <a:gd name="connsiteY40" fmla="*/ 3864938 h 5435455"/>
              <a:gd name="connsiteX41" fmla="*/ 7983941 w 8011236"/>
              <a:gd name="connsiteY41" fmla="*/ 4219780 h 5435455"/>
              <a:gd name="connsiteX42" fmla="*/ 7942997 w 8011236"/>
              <a:gd name="connsiteY42" fmla="*/ 4315314 h 5435455"/>
              <a:gd name="connsiteX43" fmla="*/ 7888406 w 8011236"/>
              <a:gd name="connsiteY43" fmla="*/ 4410848 h 5435455"/>
              <a:gd name="connsiteX44" fmla="*/ 7861111 w 8011236"/>
              <a:gd name="connsiteY44" fmla="*/ 4520030 h 5435455"/>
              <a:gd name="connsiteX45" fmla="*/ 7806520 w 8011236"/>
              <a:gd name="connsiteY45" fmla="*/ 4601917 h 5435455"/>
              <a:gd name="connsiteX46" fmla="*/ 7792872 w 8011236"/>
              <a:gd name="connsiteY46" fmla="*/ 4656508 h 5435455"/>
              <a:gd name="connsiteX47" fmla="*/ 7765577 w 8011236"/>
              <a:gd name="connsiteY47" fmla="*/ 4724747 h 5435455"/>
              <a:gd name="connsiteX48" fmla="*/ 7724633 w 8011236"/>
              <a:gd name="connsiteY48" fmla="*/ 5052293 h 5435455"/>
              <a:gd name="connsiteX49" fmla="*/ 7697338 w 8011236"/>
              <a:gd name="connsiteY49" fmla="*/ 5106884 h 5435455"/>
              <a:gd name="connsiteX50" fmla="*/ 7656394 w 8011236"/>
              <a:gd name="connsiteY50" fmla="*/ 5120532 h 5435455"/>
              <a:gd name="connsiteX51" fmla="*/ 7601803 w 8011236"/>
              <a:gd name="connsiteY51" fmla="*/ 5147827 h 5435455"/>
              <a:gd name="connsiteX52" fmla="*/ 7519917 w 8011236"/>
              <a:gd name="connsiteY52" fmla="*/ 5175123 h 5435455"/>
              <a:gd name="connsiteX53" fmla="*/ 7369792 w 8011236"/>
              <a:gd name="connsiteY53" fmla="*/ 5202418 h 5435455"/>
              <a:gd name="connsiteX54" fmla="*/ 6946711 w 8011236"/>
              <a:gd name="connsiteY54" fmla="*/ 5188771 h 5435455"/>
              <a:gd name="connsiteX55" fmla="*/ 6782938 w 8011236"/>
              <a:gd name="connsiteY55" fmla="*/ 5175123 h 5435455"/>
              <a:gd name="connsiteX56" fmla="*/ 6741994 w 8011236"/>
              <a:gd name="connsiteY56" fmla="*/ 5161475 h 5435455"/>
              <a:gd name="connsiteX57" fmla="*/ 6537278 w 8011236"/>
              <a:gd name="connsiteY57" fmla="*/ 5147827 h 5435455"/>
              <a:gd name="connsiteX58" fmla="*/ 5227093 w 8011236"/>
              <a:gd name="connsiteY58" fmla="*/ 5120532 h 5435455"/>
              <a:gd name="connsiteX59" fmla="*/ 5049672 w 8011236"/>
              <a:gd name="connsiteY59" fmla="*/ 5093236 h 5435455"/>
              <a:gd name="connsiteX60" fmla="*/ 4640239 w 8011236"/>
              <a:gd name="connsiteY60" fmla="*/ 5052293 h 5435455"/>
              <a:gd name="connsiteX61" fmla="*/ 4585648 w 8011236"/>
              <a:gd name="connsiteY61" fmla="*/ 5038645 h 5435455"/>
              <a:gd name="connsiteX62" fmla="*/ 4544705 w 8011236"/>
              <a:gd name="connsiteY62" fmla="*/ 5024998 h 5435455"/>
              <a:gd name="connsiteX63" fmla="*/ 4476466 w 8011236"/>
              <a:gd name="connsiteY63" fmla="*/ 5011350 h 5435455"/>
              <a:gd name="connsiteX64" fmla="*/ 4421875 w 8011236"/>
              <a:gd name="connsiteY64" fmla="*/ 4997702 h 5435455"/>
              <a:gd name="connsiteX65" fmla="*/ 4339989 w 8011236"/>
              <a:gd name="connsiteY65" fmla="*/ 4943111 h 5435455"/>
              <a:gd name="connsiteX66" fmla="*/ 4244454 w 8011236"/>
              <a:gd name="connsiteY66" fmla="*/ 4888520 h 5435455"/>
              <a:gd name="connsiteX67" fmla="*/ 4067033 w 8011236"/>
              <a:gd name="connsiteY67" fmla="*/ 4902168 h 5435455"/>
              <a:gd name="connsiteX68" fmla="*/ 4026090 w 8011236"/>
              <a:gd name="connsiteY68" fmla="*/ 4915815 h 5435455"/>
              <a:gd name="connsiteX69" fmla="*/ 3930556 w 8011236"/>
              <a:gd name="connsiteY69" fmla="*/ 4929463 h 5435455"/>
              <a:gd name="connsiteX70" fmla="*/ 3889612 w 8011236"/>
              <a:gd name="connsiteY70" fmla="*/ 4943111 h 5435455"/>
              <a:gd name="connsiteX71" fmla="*/ 3780430 w 8011236"/>
              <a:gd name="connsiteY71" fmla="*/ 4970406 h 5435455"/>
              <a:gd name="connsiteX72" fmla="*/ 3698544 w 8011236"/>
              <a:gd name="connsiteY72" fmla="*/ 4997702 h 5435455"/>
              <a:gd name="connsiteX73" fmla="*/ 3657600 w 8011236"/>
              <a:gd name="connsiteY73" fmla="*/ 5011350 h 5435455"/>
              <a:gd name="connsiteX74" fmla="*/ 3603009 w 8011236"/>
              <a:gd name="connsiteY74" fmla="*/ 5024998 h 5435455"/>
              <a:gd name="connsiteX75" fmla="*/ 3521123 w 8011236"/>
              <a:gd name="connsiteY75" fmla="*/ 5052293 h 5435455"/>
              <a:gd name="connsiteX76" fmla="*/ 3452884 w 8011236"/>
              <a:gd name="connsiteY76" fmla="*/ 5065941 h 5435455"/>
              <a:gd name="connsiteX77" fmla="*/ 3411941 w 8011236"/>
              <a:gd name="connsiteY77" fmla="*/ 5079589 h 5435455"/>
              <a:gd name="connsiteX78" fmla="*/ 3234520 w 8011236"/>
              <a:gd name="connsiteY78" fmla="*/ 5093236 h 5435455"/>
              <a:gd name="connsiteX79" fmla="*/ 3098042 w 8011236"/>
              <a:gd name="connsiteY79" fmla="*/ 5120532 h 5435455"/>
              <a:gd name="connsiteX80" fmla="*/ 3029803 w 8011236"/>
              <a:gd name="connsiteY80" fmla="*/ 5134180 h 5435455"/>
              <a:gd name="connsiteX81" fmla="*/ 2934269 w 8011236"/>
              <a:gd name="connsiteY81" fmla="*/ 5161475 h 5435455"/>
              <a:gd name="connsiteX82" fmla="*/ 2715905 w 8011236"/>
              <a:gd name="connsiteY82" fmla="*/ 5188771 h 5435455"/>
              <a:gd name="connsiteX83" fmla="*/ 2388359 w 8011236"/>
              <a:gd name="connsiteY83" fmla="*/ 5270657 h 5435455"/>
              <a:gd name="connsiteX84" fmla="*/ 2238233 w 8011236"/>
              <a:gd name="connsiteY84" fmla="*/ 5311601 h 5435455"/>
              <a:gd name="connsiteX85" fmla="*/ 1733266 w 8011236"/>
              <a:gd name="connsiteY85" fmla="*/ 5379839 h 5435455"/>
              <a:gd name="connsiteX86" fmla="*/ 1624084 w 8011236"/>
              <a:gd name="connsiteY86" fmla="*/ 5393487 h 5435455"/>
              <a:gd name="connsiteX87" fmla="*/ 1337481 w 8011236"/>
              <a:gd name="connsiteY87" fmla="*/ 5420783 h 5435455"/>
              <a:gd name="connsiteX88" fmla="*/ 1282890 w 8011236"/>
              <a:gd name="connsiteY88" fmla="*/ 5434430 h 5435455"/>
              <a:gd name="connsiteX89" fmla="*/ 914400 w 8011236"/>
              <a:gd name="connsiteY89" fmla="*/ 5407135 h 5435455"/>
              <a:gd name="connsiteX90" fmla="*/ 873457 w 8011236"/>
              <a:gd name="connsiteY90" fmla="*/ 5379839 h 5435455"/>
              <a:gd name="connsiteX91" fmla="*/ 832514 w 8011236"/>
              <a:gd name="connsiteY91" fmla="*/ 5366192 h 5435455"/>
              <a:gd name="connsiteX92" fmla="*/ 750627 w 8011236"/>
              <a:gd name="connsiteY92" fmla="*/ 5270657 h 5435455"/>
              <a:gd name="connsiteX93" fmla="*/ 709684 w 8011236"/>
              <a:gd name="connsiteY93" fmla="*/ 5243362 h 5435455"/>
              <a:gd name="connsiteX94" fmla="*/ 668741 w 8011236"/>
              <a:gd name="connsiteY94" fmla="*/ 5202418 h 5435455"/>
              <a:gd name="connsiteX95" fmla="*/ 600502 w 8011236"/>
              <a:gd name="connsiteY95" fmla="*/ 5120532 h 5435455"/>
              <a:gd name="connsiteX96" fmla="*/ 559559 w 8011236"/>
              <a:gd name="connsiteY96" fmla="*/ 5106884 h 5435455"/>
              <a:gd name="connsiteX97" fmla="*/ 436729 w 8011236"/>
              <a:gd name="connsiteY97" fmla="*/ 5038645 h 5435455"/>
              <a:gd name="connsiteX98" fmla="*/ 395786 w 8011236"/>
              <a:gd name="connsiteY98" fmla="*/ 5024998 h 5435455"/>
              <a:gd name="connsiteX99" fmla="*/ 354842 w 8011236"/>
              <a:gd name="connsiteY99" fmla="*/ 5011350 h 5435455"/>
              <a:gd name="connsiteX100" fmla="*/ 300251 w 8011236"/>
              <a:gd name="connsiteY100" fmla="*/ 4888520 h 5435455"/>
              <a:gd name="connsiteX101" fmla="*/ 81887 w 8011236"/>
              <a:gd name="connsiteY101" fmla="*/ 4124245 h 5435455"/>
              <a:gd name="connsiteX102" fmla="*/ 0 w 8011236"/>
              <a:gd name="connsiteY102" fmla="*/ 3428209 h 5435455"/>
              <a:gd name="connsiteX103" fmla="*/ 27296 w 8011236"/>
              <a:gd name="connsiteY103" fmla="*/ 1640353 h 5435455"/>
              <a:gd name="connsiteX104" fmla="*/ 40944 w 8011236"/>
              <a:gd name="connsiteY104" fmla="*/ 1572114 h 5435455"/>
              <a:gd name="connsiteX105" fmla="*/ 68239 w 8011236"/>
              <a:gd name="connsiteY105" fmla="*/ 1421989 h 5435455"/>
              <a:gd name="connsiteX106" fmla="*/ 81887 w 8011236"/>
              <a:gd name="connsiteY106" fmla="*/ 889726 h 5435455"/>
              <a:gd name="connsiteX107" fmla="*/ 95535 w 8011236"/>
              <a:gd name="connsiteY107" fmla="*/ 725953 h 5435455"/>
              <a:gd name="connsiteX108" fmla="*/ 122830 w 8011236"/>
              <a:gd name="connsiteY108" fmla="*/ 657714 h 5435455"/>
              <a:gd name="connsiteX109" fmla="*/ 163774 w 8011236"/>
              <a:gd name="connsiteY109" fmla="*/ 521236 h 5435455"/>
              <a:gd name="connsiteX110" fmla="*/ 191069 w 8011236"/>
              <a:gd name="connsiteY110" fmla="*/ 480293 h 5435455"/>
              <a:gd name="connsiteX111" fmla="*/ 218365 w 8011236"/>
              <a:gd name="connsiteY111" fmla="*/ 384759 h 5435455"/>
              <a:gd name="connsiteX112" fmla="*/ 245660 w 8011236"/>
              <a:gd name="connsiteY112" fmla="*/ 343815 h 5435455"/>
              <a:gd name="connsiteX113" fmla="*/ 259308 w 8011236"/>
              <a:gd name="connsiteY113" fmla="*/ 302872 h 5435455"/>
              <a:gd name="connsiteX114" fmla="*/ 382138 w 8011236"/>
              <a:gd name="connsiteY114" fmla="*/ 234633 h 5435455"/>
              <a:gd name="connsiteX115" fmla="*/ 423081 w 8011236"/>
              <a:gd name="connsiteY115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553028 w 8011236"/>
              <a:gd name="connsiteY19" fmla="*/ 226104 h 5435455"/>
              <a:gd name="connsiteX20" fmla="*/ 5561762 w 8011236"/>
              <a:gd name="connsiteY20" fmla="*/ 527871 h 5435455"/>
              <a:gd name="connsiteX21" fmla="*/ 5492371 w 8011236"/>
              <a:gd name="connsiteY21" fmla="*/ 990947 h 5435455"/>
              <a:gd name="connsiteX22" fmla="*/ 5473887 w 8011236"/>
              <a:gd name="connsiteY22" fmla="*/ 1614005 h 5435455"/>
              <a:gd name="connsiteX23" fmla="*/ 5567908 w 8011236"/>
              <a:gd name="connsiteY23" fmla="*/ 2309756 h 5435455"/>
              <a:gd name="connsiteX24" fmla="*/ 5655197 w 8011236"/>
              <a:gd name="connsiteY24" fmla="*/ 2561766 h 5435455"/>
              <a:gd name="connsiteX25" fmla="*/ 5799636 w 8011236"/>
              <a:gd name="connsiteY25" fmla="*/ 2939449 h 5435455"/>
              <a:gd name="connsiteX26" fmla="*/ 6086239 w 8011236"/>
              <a:gd name="connsiteY26" fmla="*/ 3191459 h 5435455"/>
              <a:gd name="connsiteX27" fmla="*/ 6291618 w 8011236"/>
              <a:gd name="connsiteY27" fmla="*/ 3209845 h 5435455"/>
              <a:gd name="connsiteX28" fmla="*/ 6332562 w 8011236"/>
              <a:gd name="connsiteY28" fmla="*/ 3237141 h 5435455"/>
              <a:gd name="connsiteX29" fmla="*/ 6455392 w 8011236"/>
              <a:gd name="connsiteY29" fmla="*/ 3264436 h 5435455"/>
              <a:gd name="connsiteX30" fmla="*/ 6632812 w 8011236"/>
              <a:gd name="connsiteY30" fmla="*/ 3291732 h 5435455"/>
              <a:gd name="connsiteX31" fmla="*/ 6823881 w 8011236"/>
              <a:gd name="connsiteY31" fmla="*/ 3319027 h 5435455"/>
              <a:gd name="connsiteX32" fmla="*/ 7670042 w 8011236"/>
              <a:gd name="connsiteY32" fmla="*/ 3359971 h 5435455"/>
              <a:gd name="connsiteX33" fmla="*/ 7751929 w 8011236"/>
              <a:gd name="connsiteY33" fmla="*/ 3387266 h 5435455"/>
              <a:gd name="connsiteX34" fmla="*/ 7792872 w 8011236"/>
              <a:gd name="connsiteY34" fmla="*/ 3414562 h 5435455"/>
              <a:gd name="connsiteX35" fmla="*/ 7902054 w 8011236"/>
              <a:gd name="connsiteY35" fmla="*/ 3537392 h 5435455"/>
              <a:gd name="connsiteX36" fmla="*/ 7942997 w 8011236"/>
              <a:gd name="connsiteY36" fmla="*/ 3632926 h 5435455"/>
              <a:gd name="connsiteX37" fmla="*/ 7956645 w 8011236"/>
              <a:gd name="connsiteY37" fmla="*/ 3687517 h 5435455"/>
              <a:gd name="connsiteX38" fmla="*/ 7983941 w 8011236"/>
              <a:gd name="connsiteY38" fmla="*/ 3769404 h 5435455"/>
              <a:gd name="connsiteX39" fmla="*/ 7997589 w 8011236"/>
              <a:gd name="connsiteY39" fmla="*/ 3810347 h 5435455"/>
              <a:gd name="connsiteX40" fmla="*/ 8011236 w 8011236"/>
              <a:gd name="connsiteY40" fmla="*/ 3864938 h 5435455"/>
              <a:gd name="connsiteX41" fmla="*/ 7983941 w 8011236"/>
              <a:gd name="connsiteY41" fmla="*/ 4219780 h 5435455"/>
              <a:gd name="connsiteX42" fmla="*/ 7942997 w 8011236"/>
              <a:gd name="connsiteY42" fmla="*/ 4315314 h 5435455"/>
              <a:gd name="connsiteX43" fmla="*/ 7888406 w 8011236"/>
              <a:gd name="connsiteY43" fmla="*/ 4410848 h 5435455"/>
              <a:gd name="connsiteX44" fmla="*/ 7861111 w 8011236"/>
              <a:gd name="connsiteY44" fmla="*/ 4520030 h 5435455"/>
              <a:gd name="connsiteX45" fmla="*/ 7806520 w 8011236"/>
              <a:gd name="connsiteY45" fmla="*/ 4601917 h 5435455"/>
              <a:gd name="connsiteX46" fmla="*/ 7792872 w 8011236"/>
              <a:gd name="connsiteY46" fmla="*/ 4656508 h 5435455"/>
              <a:gd name="connsiteX47" fmla="*/ 7765577 w 8011236"/>
              <a:gd name="connsiteY47" fmla="*/ 4724747 h 5435455"/>
              <a:gd name="connsiteX48" fmla="*/ 7724633 w 8011236"/>
              <a:gd name="connsiteY48" fmla="*/ 5052293 h 5435455"/>
              <a:gd name="connsiteX49" fmla="*/ 7697338 w 8011236"/>
              <a:gd name="connsiteY49" fmla="*/ 5106884 h 5435455"/>
              <a:gd name="connsiteX50" fmla="*/ 7656394 w 8011236"/>
              <a:gd name="connsiteY50" fmla="*/ 5120532 h 5435455"/>
              <a:gd name="connsiteX51" fmla="*/ 7601803 w 8011236"/>
              <a:gd name="connsiteY51" fmla="*/ 5147827 h 5435455"/>
              <a:gd name="connsiteX52" fmla="*/ 7519917 w 8011236"/>
              <a:gd name="connsiteY52" fmla="*/ 5175123 h 5435455"/>
              <a:gd name="connsiteX53" fmla="*/ 7369792 w 8011236"/>
              <a:gd name="connsiteY53" fmla="*/ 5202418 h 5435455"/>
              <a:gd name="connsiteX54" fmla="*/ 6946711 w 8011236"/>
              <a:gd name="connsiteY54" fmla="*/ 5188771 h 5435455"/>
              <a:gd name="connsiteX55" fmla="*/ 6782938 w 8011236"/>
              <a:gd name="connsiteY55" fmla="*/ 5175123 h 5435455"/>
              <a:gd name="connsiteX56" fmla="*/ 6741994 w 8011236"/>
              <a:gd name="connsiteY56" fmla="*/ 5161475 h 5435455"/>
              <a:gd name="connsiteX57" fmla="*/ 6537278 w 8011236"/>
              <a:gd name="connsiteY57" fmla="*/ 5147827 h 5435455"/>
              <a:gd name="connsiteX58" fmla="*/ 5227093 w 8011236"/>
              <a:gd name="connsiteY58" fmla="*/ 5120532 h 5435455"/>
              <a:gd name="connsiteX59" fmla="*/ 5049672 w 8011236"/>
              <a:gd name="connsiteY59" fmla="*/ 5093236 h 5435455"/>
              <a:gd name="connsiteX60" fmla="*/ 4640239 w 8011236"/>
              <a:gd name="connsiteY60" fmla="*/ 5052293 h 5435455"/>
              <a:gd name="connsiteX61" fmla="*/ 4585648 w 8011236"/>
              <a:gd name="connsiteY61" fmla="*/ 5038645 h 5435455"/>
              <a:gd name="connsiteX62" fmla="*/ 4544705 w 8011236"/>
              <a:gd name="connsiteY62" fmla="*/ 5024998 h 5435455"/>
              <a:gd name="connsiteX63" fmla="*/ 4476466 w 8011236"/>
              <a:gd name="connsiteY63" fmla="*/ 5011350 h 5435455"/>
              <a:gd name="connsiteX64" fmla="*/ 4421875 w 8011236"/>
              <a:gd name="connsiteY64" fmla="*/ 4997702 h 5435455"/>
              <a:gd name="connsiteX65" fmla="*/ 4339989 w 8011236"/>
              <a:gd name="connsiteY65" fmla="*/ 4943111 h 5435455"/>
              <a:gd name="connsiteX66" fmla="*/ 4244454 w 8011236"/>
              <a:gd name="connsiteY66" fmla="*/ 4888520 h 5435455"/>
              <a:gd name="connsiteX67" fmla="*/ 4067033 w 8011236"/>
              <a:gd name="connsiteY67" fmla="*/ 4902168 h 5435455"/>
              <a:gd name="connsiteX68" fmla="*/ 4026090 w 8011236"/>
              <a:gd name="connsiteY68" fmla="*/ 4915815 h 5435455"/>
              <a:gd name="connsiteX69" fmla="*/ 3930556 w 8011236"/>
              <a:gd name="connsiteY69" fmla="*/ 4929463 h 5435455"/>
              <a:gd name="connsiteX70" fmla="*/ 3889612 w 8011236"/>
              <a:gd name="connsiteY70" fmla="*/ 4943111 h 5435455"/>
              <a:gd name="connsiteX71" fmla="*/ 3780430 w 8011236"/>
              <a:gd name="connsiteY71" fmla="*/ 4970406 h 5435455"/>
              <a:gd name="connsiteX72" fmla="*/ 3698544 w 8011236"/>
              <a:gd name="connsiteY72" fmla="*/ 4997702 h 5435455"/>
              <a:gd name="connsiteX73" fmla="*/ 3657600 w 8011236"/>
              <a:gd name="connsiteY73" fmla="*/ 5011350 h 5435455"/>
              <a:gd name="connsiteX74" fmla="*/ 3603009 w 8011236"/>
              <a:gd name="connsiteY74" fmla="*/ 5024998 h 5435455"/>
              <a:gd name="connsiteX75" fmla="*/ 3521123 w 8011236"/>
              <a:gd name="connsiteY75" fmla="*/ 5052293 h 5435455"/>
              <a:gd name="connsiteX76" fmla="*/ 3452884 w 8011236"/>
              <a:gd name="connsiteY76" fmla="*/ 5065941 h 5435455"/>
              <a:gd name="connsiteX77" fmla="*/ 3411941 w 8011236"/>
              <a:gd name="connsiteY77" fmla="*/ 5079589 h 5435455"/>
              <a:gd name="connsiteX78" fmla="*/ 3234520 w 8011236"/>
              <a:gd name="connsiteY78" fmla="*/ 5093236 h 5435455"/>
              <a:gd name="connsiteX79" fmla="*/ 3098042 w 8011236"/>
              <a:gd name="connsiteY79" fmla="*/ 5120532 h 5435455"/>
              <a:gd name="connsiteX80" fmla="*/ 3029803 w 8011236"/>
              <a:gd name="connsiteY80" fmla="*/ 5134180 h 5435455"/>
              <a:gd name="connsiteX81" fmla="*/ 2934269 w 8011236"/>
              <a:gd name="connsiteY81" fmla="*/ 5161475 h 5435455"/>
              <a:gd name="connsiteX82" fmla="*/ 2715905 w 8011236"/>
              <a:gd name="connsiteY82" fmla="*/ 5188771 h 5435455"/>
              <a:gd name="connsiteX83" fmla="*/ 2388359 w 8011236"/>
              <a:gd name="connsiteY83" fmla="*/ 5270657 h 5435455"/>
              <a:gd name="connsiteX84" fmla="*/ 2238233 w 8011236"/>
              <a:gd name="connsiteY84" fmla="*/ 5311601 h 5435455"/>
              <a:gd name="connsiteX85" fmla="*/ 1733266 w 8011236"/>
              <a:gd name="connsiteY85" fmla="*/ 5379839 h 5435455"/>
              <a:gd name="connsiteX86" fmla="*/ 1624084 w 8011236"/>
              <a:gd name="connsiteY86" fmla="*/ 5393487 h 5435455"/>
              <a:gd name="connsiteX87" fmla="*/ 1337481 w 8011236"/>
              <a:gd name="connsiteY87" fmla="*/ 5420783 h 5435455"/>
              <a:gd name="connsiteX88" fmla="*/ 1282890 w 8011236"/>
              <a:gd name="connsiteY88" fmla="*/ 5434430 h 5435455"/>
              <a:gd name="connsiteX89" fmla="*/ 914400 w 8011236"/>
              <a:gd name="connsiteY89" fmla="*/ 5407135 h 5435455"/>
              <a:gd name="connsiteX90" fmla="*/ 873457 w 8011236"/>
              <a:gd name="connsiteY90" fmla="*/ 5379839 h 5435455"/>
              <a:gd name="connsiteX91" fmla="*/ 832514 w 8011236"/>
              <a:gd name="connsiteY91" fmla="*/ 5366192 h 5435455"/>
              <a:gd name="connsiteX92" fmla="*/ 750627 w 8011236"/>
              <a:gd name="connsiteY92" fmla="*/ 5270657 h 5435455"/>
              <a:gd name="connsiteX93" fmla="*/ 709684 w 8011236"/>
              <a:gd name="connsiteY93" fmla="*/ 5243362 h 5435455"/>
              <a:gd name="connsiteX94" fmla="*/ 668741 w 8011236"/>
              <a:gd name="connsiteY94" fmla="*/ 5202418 h 5435455"/>
              <a:gd name="connsiteX95" fmla="*/ 600502 w 8011236"/>
              <a:gd name="connsiteY95" fmla="*/ 5120532 h 5435455"/>
              <a:gd name="connsiteX96" fmla="*/ 559559 w 8011236"/>
              <a:gd name="connsiteY96" fmla="*/ 5106884 h 5435455"/>
              <a:gd name="connsiteX97" fmla="*/ 436729 w 8011236"/>
              <a:gd name="connsiteY97" fmla="*/ 5038645 h 5435455"/>
              <a:gd name="connsiteX98" fmla="*/ 395786 w 8011236"/>
              <a:gd name="connsiteY98" fmla="*/ 5024998 h 5435455"/>
              <a:gd name="connsiteX99" fmla="*/ 354842 w 8011236"/>
              <a:gd name="connsiteY99" fmla="*/ 5011350 h 5435455"/>
              <a:gd name="connsiteX100" fmla="*/ 300251 w 8011236"/>
              <a:gd name="connsiteY100" fmla="*/ 4888520 h 5435455"/>
              <a:gd name="connsiteX101" fmla="*/ 81887 w 8011236"/>
              <a:gd name="connsiteY101" fmla="*/ 4124245 h 5435455"/>
              <a:gd name="connsiteX102" fmla="*/ 0 w 8011236"/>
              <a:gd name="connsiteY102" fmla="*/ 3428209 h 5435455"/>
              <a:gd name="connsiteX103" fmla="*/ 27296 w 8011236"/>
              <a:gd name="connsiteY103" fmla="*/ 1640353 h 5435455"/>
              <a:gd name="connsiteX104" fmla="*/ 40944 w 8011236"/>
              <a:gd name="connsiteY104" fmla="*/ 1572114 h 5435455"/>
              <a:gd name="connsiteX105" fmla="*/ 68239 w 8011236"/>
              <a:gd name="connsiteY105" fmla="*/ 1421989 h 5435455"/>
              <a:gd name="connsiteX106" fmla="*/ 81887 w 8011236"/>
              <a:gd name="connsiteY106" fmla="*/ 889726 h 5435455"/>
              <a:gd name="connsiteX107" fmla="*/ 95535 w 8011236"/>
              <a:gd name="connsiteY107" fmla="*/ 725953 h 5435455"/>
              <a:gd name="connsiteX108" fmla="*/ 122830 w 8011236"/>
              <a:gd name="connsiteY108" fmla="*/ 657714 h 5435455"/>
              <a:gd name="connsiteX109" fmla="*/ 163774 w 8011236"/>
              <a:gd name="connsiteY109" fmla="*/ 521236 h 5435455"/>
              <a:gd name="connsiteX110" fmla="*/ 191069 w 8011236"/>
              <a:gd name="connsiteY110" fmla="*/ 480293 h 5435455"/>
              <a:gd name="connsiteX111" fmla="*/ 218365 w 8011236"/>
              <a:gd name="connsiteY111" fmla="*/ 384759 h 5435455"/>
              <a:gd name="connsiteX112" fmla="*/ 245660 w 8011236"/>
              <a:gd name="connsiteY112" fmla="*/ 343815 h 5435455"/>
              <a:gd name="connsiteX113" fmla="*/ 259308 w 8011236"/>
              <a:gd name="connsiteY113" fmla="*/ 302872 h 5435455"/>
              <a:gd name="connsiteX114" fmla="*/ 382138 w 8011236"/>
              <a:gd name="connsiteY114" fmla="*/ 234633 h 5435455"/>
              <a:gd name="connsiteX115" fmla="*/ 423081 w 8011236"/>
              <a:gd name="connsiteY115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553028 w 8011236"/>
              <a:gd name="connsiteY19" fmla="*/ 226104 h 5435455"/>
              <a:gd name="connsiteX20" fmla="*/ 5561762 w 8011236"/>
              <a:gd name="connsiteY20" fmla="*/ 527871 h 5435455"/>
              <a:gd name="connsiteX21" fmla="*/ 5492371 w 8011236"/>
              <a:gd name="connsiteY21" fmla="*/ 990947 h 5435455"/>
              <a:gd name="connsiteX22" fmla="*/ 5473887 w 8011236"/>
              <a:gd name="connsiteY22" fmla="*/ 1614005 h 5435455"/>
              <a:gd name="connsiteX23" fmla="*/ 5567908 w 8011236"/>
              <a:gd name="connsiteY23" fmla="*/ 2309756 h 5435455"/>
              <a:gd name="connsiteX24" fmla="*/ 5655197 w 8011236"/>
              <a:gd name="connsiteY24" fmla="*/ 2561766 h 5435455"/>
              <a:gd name="connsiteX25" fmla="*/ 5799636 w 8011236"/>
              <a:gd name="connsiteY25" fmla="*/ 2939449 h 5435455"/>
              <a:gd name="connsiteX26" fmla="*/ 6086239 w 8011236"/>
              <a:gd name="connsiteY26" fmla="*/ 3191459 h 5435455"/>
              <a:gd name="connsiteX27" fmla="*/ 6291618 w 8011236"/>
              <a:gd name="connsiteY27" fmla="*/ 3209845 h 5435455"/>
              <a:gd name="connsiteX28" fmla="*/ 6455392 w 8011236"/>
              <a:gd name="connsiteY28" fmla="*/ 3264436 h 5435455"/>
              <a:gd name="connsiteX29" fmla="*/ 6632812 w 8011236"/>
              <a:gd name="connsiteY29" fmla="*/ 3291732 h 5435455"/>
              <a:gd name="connsiteX30" fmla="*/ 6823881 w 8011236"/>
              <a:gd name="connsiteY30" fmla="*/ 3319027 h 5435455"/>
              <a:gd name="connsiteX31" fmla="*/ 7670042 w 8011236"/>
              <a:gd name="connsiteY31" fmla="*/ 3359971 h 5435455"/>
              <a:gd name="connsiteX32" fmla="*/ 7751929 w 8011236"/>
              <a:gd name="connsiteY32" fmla="*/ 3387266 h 5435455"/>
              <a:gd name="connsiteX33" fmla="*/ 7792872 w 8011236"/>
              <a:gd name="connsiteY33" fmla="*/ 3414562 h 5435455"/>
              <a:gd name="connsiteX34" fmla="*/ 7902054 w 8011236"/>
              <a:gd name="connsiteY34" fmla="*/ 3537392 h 5435455"/>
              <a:gd name="connsiteX35" fmla="*/ 7942997 w 8011236"/>
              <a:gd name="connsiteY35" fmla="*/ 3632926 h 5435455"/>
              <a:gd name="connsiteX36" fmla="*/ 7956645 w 8011236"/>
              <a:gd name="connsiteY36" fmla="*/ 3687517 h 5435455"/>
              <a:gd name="connsiteX37" fmla="*/ 7983941 w 8011236"/>
              <a:gd name="connsiteY37" fmla="*/ 3769404 h 5435455"/>
              <a:gd name="connsiteX38" fmla="*/ 7997589 w 8011236"/>
              <a:gd name="connsiteY38" fmla="*/ 3810347 h 5435455"/>
              <a:gd name="connsiteX39" fmla="*/ 8011236 w 8011236"/>
              <a:gd name="connsiteY39" fmla="*/ 3864938 h 5435455"/>
              <a:gd name="connsiteX40" fmla="*/ 7983941 w 8011236"/>
              <a:gd name="connsiteY40" fmla="*/ 4219780 h 5435455"/>
              <a:gd name="connsiteX41" fmla="*/ 7942997 w 8011236"/>
              <a:gd name="connsiteY41" fmla="*/ 4315314 h 5435455"/>
              <a:gd name="connsiteX42" fmla="*/ 7888406 w 8011236"/>
              <a:gd name="connsiteY42" fmla="*/ 4410848 h 5435455"/>
              <a:gd name="connsiteX43" fmla="*/ 7861111 w 8011236"/>
              <a:gd name="connsiteY43" fmla="*/ 4520030 h 5435455"/>
              <a:gd name="connsiteX44" fmla="*/ 7806520 w 8011236"/>
              <a:gd name="connsiteY44" fmla="*/ 4601917 h 5435455"/>
              <a:gd name="connsiteX45" fmla="*/ 7792872 w 8011236"/>
              <a:gd name="connsiteY45" fmla="*/ 4656508 h 5435455"/>
              <a:gd name="connsiteX46" fmla="*/ 7765577 w 8011236"/>
              <a:gd name="connsiteY46" fmla="*/ 4724747 h 5435455"/>
              <a:gd name="connsiteX47" fmla="*/ 7724633 w 8011236"/>
              <a:gd name="connsiteY47" fmla="*/ 5052293 h 5435455"/>
              <a:gd name="connsiteX48" fmla="*/ 7697338 w 8011236"/>
              <a:gd name="connsiteY48" fmla="*/ 5106884 h 5435455"/>
              <a:gd name="connsiteX49" fmla="*/ 7656394 w 8011236"/>
              <a:gd name="connsiteY49" fmla="*/ 5120532 h 5435455"/>
              <a:gd name="connsiteX50" fmla="*/ 7601803 w 8011236"/>
              <a:gd name="connsiteY50" fmla="*/ 5147827 h 5435455"/>
              <a:gd name="connsiteX51" fmla="*/ 7519917 w 8011236"/>
              <a:gd name="connsiteY51" fmla="*/ 5175123 h 5435455"/>
              <a:gd name="connsiteX52" fmla="*/ 7369792 w 8011236"/>
              <a:gd name="connsiteY52" fmla="*/ 5202418 h 5435455"/>
              <a:gd name="connsiteX53" fmla="*/ 6946711 w 8011236"/>
              <a:gd name="connsiteY53" fmla="*/ 5188771 h 5435455"/>
              <a:gd name="connsiteX54" fmla="*/ 6782938 w 8011236"/>
              <a:gd name="connsiteY54" fmla="*/ 5175123 h 5435455"/>
              <a:gd name="connsiteX55" fmla="*/ 6741994 w 8011236"/>
              <a:gd name="connsiteY55" fmla="*/ 5161475 h 5435455"/>
              <a:gd name="connsiteX56" fmla="*/ 6537278 w 8011236"/>
              <a:gd name="connsiteY56" fmla="*/ 5147827 h 5435455"/>
              <a:gd name="connsiteX57" fmla="*/ 5227093 w 8011236"/>
              <a:gd name="connsiteY57" fmla="*/ 5120532 h 5435455"/>
              <a:gd name="connsiteX58" fmla="*/ 5049672 w 8011236"/>
              <a:gd name="connsiteY58" fmla="*/ 5093236 h 5435455"/>
              <a:gd name="connsiteX59" fmla="*/ 4640239 w 8011236"/>
              <a:gd name="connsiteY59" fmla="*/ 5052293 h 5435455"/>
              <a:gd name="connsiteX60" fmla="*/ 4585648 w 8011236"/>
              <a:gd name="connsiteY60" fmla="*/ 5038645 h 5435455"/>
              <a:gd name="connsiteX61" fmla="*/ 4544705 w 8011236"/>
              <a:gd name="connsiteY61" fmla="*/ 5024998 h 5435455"/>
              <a:gd name="connsiteX62" fmla="*/ 4476466 w 8011236"/>
              <a:gd name="connsiteY62" fmla="*/ 5011350 h 5435455"/>
              <a:gd name="connsiteX63" fmla="*/ 4421875 w 8011236"/>
              <a:gd name="connsiteY63" fmla="*/ 4997702 h 5435455"/>
              <a:gd name="connsiteX64" fmla="*/ 4339989 w 8011236"/>
              <a:gd name="connsiteY64" fmla="*/ 4943111 h 5435455"/>
              <a:gd name="connsiteX65" fmla="*/ 4244454 w 8011236"/>
              <a:gd name="connsiteY65" fmla="*/ 4888520 h 5435455"/>
              <a:gd name="connsiteX66" fmla="*/ 4067033 w 8011236"/>
              <a:gd name="connsiteY66" fmla="*/ 4902168 h 5435455"/>
              <a:gd name="connsiteX67" fmla="*/ 4026090 w 8011236"/>
              <a:gd name="connsiteY67" fmla="*/ 4915815 h 5435455"/>
              <a:gd name="connsiteX68" fmla="*/ 3930556 w 8011236"/>
              <a:gd name="connsiteY68" fmla="*/ 4929463 h 5435455"/>
              <a:gd name="connsiteX69" fmla="*/ 3889612 w 8011236"/>
              <a:gd name="connsiteY69" fmla="*/ 4943111 h 5435455"/>
              <a:gd name="connsiteX70" fmla="*/ 3780430 w 8011236"/>
              <a:gd name="connsiteY70" fmla="*/ 4970406 h 5435455"/>
              <a:gd name="connsiteX71" fmla="*/ 3698544 w 8011236"/>
              <a:gd name="connsiteY71" fmla="*/ 4997702 h 5435455"/>
              <a:gd name="connsiteX72" fmla="*/ 3657600 w 8011236"/>
              <a:gd name="connsiteY72" fmla="*/ 5011350 h 5435455"/>
              <a:gd name="connsiteX73" fmla="*/ 3603009 w 8011236"/>
              <a:gd name="connsiteY73" fmla="*/ 5024998 h 5435455"/>
              <a:gd name="connsiteX74" fmla="*/ 3521123 w 8011236"/>
              <a:gd name="connsiteY74" fmla="*/ 5052293 h 5435455"/>
              <a:gd name="connsiteX75" fmla="*/ 3452884 w 8011236"/>
              <a:gd name="connsiteY75" fmla="*/ 5065941 h 5435455"/>
              <a:gd name="connsiteX76" fmla="*/ 3411941 w 8011236"/>
              <a:gd name="connsiteY76" fmla="*/ 5079589 h 5435455"/>
              <a:gd name="connsiteX77" fmla="*/ 3234520 w 8011236"/>
              <a:gd name="connsiteY77" fmla="*/ 5093236 h 5435455"/>
              <a:gd name="connsiteX78" fmla="*/ 3098042 w 8011236"/>
              <a:gd name="connsiteY78" fmla="*/ 5120532 h 5435455"/>
              <a:gd name="connsiteX79" fmla="*/ 3029803 w 8011236"/>
              <a:gd name="connsiteY79" fmla="*/ 5134180 h 5435455"/>
              <a:gd name="connsiteX80" fmla="*/ 2934269 w 8011236"/>
              <a:gd name="connsiteY80" fmla="*/ 5161475 h 5435455"/>
              <a:gd name="connsiteX81" fmla="*/ 2715905 w 8011236"/>
              <a:gd name="connsiteY81" fmla="*/ 5188771 h 5435455"/>
              <a:gd name="connsiteX82" fmla="*/ 2388359 w 8011236"/>
              <a:gd name="connsiteY82" fmla="*/ 5270657 h 5435455"/>
              <a:gd name="connsiteX83" fmla="*/ 2238233 w 8011236"/>
              <a:gd name="connsiteY83" fmla="*/ 5311601 h 5435455"/>
              <a:gd name="connsiteX84" fmla="*/ 1733266 w 8011236"/>
              <a:gd name="connsiteY84" fmla="*/ 5379839 h 5435455"/>
              <a:gd name="connsiteX85" fmla="*/ 1624084 w 8011236"/>
              <a:gd name="connsiteY85" fmla="*/ 5393487 h 5435455"/>
              <a:gd name="connsiteX86" fmla="*/ 1337481 w 8011236"/>
              <a:gd name="connsiteY86" fmla="*/ 5420783 h 5435455"/>
              <a:gd name="connsiteX87" fmla="*/ 1282890 w 8011236"/>
              <a:gd name="connsiteY87" fmla="*/ 5434430 h 5435455"/>
              <a:gd name="connsiteX88" fmla="*/ 914400 w 8011236"/>
              <a:gd name="connsiteY88" fmla="*/ 5407135 h 5435455"/>
              <a:gd name="connsiteX89" fmla="*/ 873457 w 8011236"/>
              <a:gd name="connsiteY89" fmla="*/ 5379839 h 5435455"/>
              <a:gd name="connsiteX90" fmla="*/ 832514 w 8011236"/>
              <a:gd name="connsiteY90" fmla="*/ 5366192 h 5435455"/>
              <a:gd name="connsiteX91" fmla="*/ 750627 w 8011236"/>
              <a:gd name="connsiteY91" fmla="*/ 5270657 h 5435455"/>
              <a:gd name="connsiteX92" fmla="*/ 709684 w 8011236"/>
              <a:gd name="connsiteY92" fmla="*/ 5243362 h 5435455"/>
              <a:gd name="connsiteX93" fmla="*/ 668741 w 8011236"/>
              <a:gd name="connsiteY93" fmla="*/ 5202418 h 5435455"/>
              <a:gd name="connsiteX94" fmla="*/ 600502 w 8011236"/>
              <a:gd name="connsiteY94" fmla="*/ 5120532 h 5435455"/>
              <a:gd name="connsiteX95" fmla="*/ 559559 w 8011236"/>
              <a:gd name="connsiteY95" fmla="*/ 5106884 h 5435455"/>
              <a:gd name="connsiteX96" fmla="*/ 436729 w 8011236"/>
              <a:gd name="connsiteY96" fmla="*/ 5038645 h 5435455"/>
              <a:gd name="connsiteX97" fmla="*/ 395786 w 8011236"/>
              <a:gd name="connsiteY97" fmla="*/ 5024998 h 5435455"/>
              <a:gd name="connsiteX98" fmla="*/ 354842 w 8011236"/>
              <a:gd name="connsiteY98" fmla="*/ 5011350 h 5435455"/>
              <a:gd name="connsiteX99" fmla="*/ 300251 w 8011236"/>
              <a:gd name="connsiteY99" fmla="*/ 4888520 h 5435455"/>
              <a:gd name="connsiteX100" fmla="*/ 81887 w 8011236"/>
              <a:gd name="connsiteY100" fmla="*/ 4124245 h 5435455"/>
              <a:gd name="connsiteX101" fmla="*/ 0 w 8011236"/>
              <a:gd name="connsiteY101" fmla="*/ 3428209 h 5435455"/>
              <a:gd name="connsiteX102" fmla="*/ 27296 w 8011236"/>
              <a:gd name="connsiteY102" fmla="*/ 1640353 h 5435455"/>
              <a:gd name="connsiteX103" fmla="*/ 40944 w 8011236"/>
              <a:gd name="connsiteY103" fmla="*/ 1572114 h 5435455"/>
              <a:gd name="connsiteX104" fmla="*/ 68239 w 8011236"/>
              <a:gd name="connsiteY104" fmla="*/ 1421989 h 5435455"/>
              <a:gd name="connsiteX105" fmla="*/ 81887 w 8011236"/>
              <a:gd name="connsiteY105" fmla="*/ 889726 h 5435455"/>
              <a:gd name="connsiteX106" fmla="*/ 95535 w 8011236"/>
              <a:gd name="connsiteY106" fmla="*/ 725953 h 5435455"/>
              <a:gd name="connsiteX107" fmla="*/ 122830 w 8011236"/>
              <a:gd name="connsiteY107" fmla="*/ 657714 h 5435455"/>
              <a:gd name="connsiteX108" fmla="*/ 163774 w 8011236"/>
              <a:gd name="connsiteY108" fmla="*/ 521236 h 5435455"/>
              <a:gd name="connsiteX109" fmla="*/ 191069 w 8011236"/>
              <a:gd name="connsiteY109" fmla="*/ 480293 h 5435455"/>
              <a:gd name="connsiteX110" fmla="*/ 218365 w 8011236"/>
              <a:gd name="connsiteY110" fmla="*/ 384759 h 5435455"/>
              <a:gd name="connsiteX111" fmla="*/ 245660 w 8011236"/>
              <a:gd name="connsiteY111" fmla="*/ 343815 h 5435455"/>
              <a:gd name="connsiteX112" fmla="*/ 259308 w 8011236"/>
              <a:gd name="connsiteY112" fmla="*/ 302872 h 5435455"/>
              <a:gd name="connsiteX113" fmla="*/ 382138 w 8011236"/>
              <a:gd name="connsiteY113" fmla="*/ 234633 h 5435455"/>
              <a:gd name="connsiteX114" fmla="*/ 423081 w 8011236"/>
              <a:gd name="connsiteY114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553028 w 8011236"/>
              <a:gd name="connsiteY19" fmla="*/ 226104 h 5435455"/>
              <a:gd name="connsiteX20" fmla="*/ 5561762 w 8011236"/>
              <a:gd name="connsiteY20" fmla="*/ 527871 h 5435455"/>
              <a:gd name="connsiteX21" fmla="*/ 5492371 w 8011236"/>
              <a:gd name="connsiteY21" fmla="*/ 990947 h 5435455"/>
              <a:gd name="connsiteX22" fmla="*/ 5473887 w 8011236"/>
              <a:gd name="connsiteY22" fmla="*/ 1614005 h 5435455"/>
              <a:gd name="connsiteX23" fmla="*/ 5567908 w 8011236"/>
              <a:gd name="connsiteY23" fmla="*/ 2309756 h 5435455"/>
              <a:gd name="connsiteX24" fmla="*/ 5655197 w 8011236"/>
              <a:gd name="connsiteY24" fmla="*/ 2561766 h 5435455"/>
              <a:gd name="connsiteX25" fmla="*/ 5799636 w 8011236"/>
              <a:gd name="connsiteY25" fmla="*/ 2939449 h 5435455"/>
              <a:gd name="connsiteX26" fmla="*/ 6086239 w 8011236"/>
              <a:gd name="connsiteY26" fmla="*/ 3191459 h 5435455"/>
              <a:gd name="connsiteX27" fmla="*/ 6455392 w 8011236"/>
              <a:gd name="connsiteY27" fmla="*/ 3264436 h 5435455"/>
              <a:gd name="connsiteX28" fmla="*/ 6632812 w 8011236"/>
              <a:gd name="connsiteY28" fmla="*/ 3291732 h 5435455"/>
              <a:gd name="connsiteX29" fmla="*/ 6823881 w 8011236"/>
              <a:gd name="connsiteY29" fmla="*/ 3319027 h 5435455"/>
              <a:gd name="connsiteX30" fmla="*/ 7670042 w 8011236"/>
              <a:gd name="connsiteY30" fmla="*/ 3359971 h 5435455"/>
              <a:gd name="connsiteX31" fmla="*/ 7751929 w 8011236"/>
              <a:gd name="connsiteY31" fmla="*/ 3387266 h 5435455"/>
              <a:gd name="connsiteX32" fmla="*/ 7792872 w 8011236"/>
              <a:gd name="connsiteY32" fmla="*/ 3414562 h 5435455"/>
              <a:gd name="connsiteX33" fmla="*/ 7902054 w 8011236"/>
              <a:gd name="connsiteY33" fmla="*/ 3537392 h 5435455"/>
              <a:gd name="connsiteX34" fmla="*/ 7942997 w 8011236"/>
              <a:gd name="connsiteY34" fmla="*/ 3632926 h 5435455"/>
              <a:gd name="connsiteX35" fmla="*/ 7956645 w 8011236"/>
              <a:gd name="connsiteY35" fmla="*/ 3687517 h 5435455"/>
              <a:gd name="connsiteX36" fmla="*/ 7983941 w 8011236"/>
              <a:gd name="connsiteY36" fmla="*/ 3769404 h 5435455"/>
              <a:gd name="connsiteX37" fmla="*/ 7997589 w 8011236"/>
              <a:gd name="connsiteY37" fmla="*/ 3810347 h 5435455"/>
              <a:gd name="connsiteX38" fmla="*/ 8011236 w 8011236"/>
              <a:gd name="connsiteY38" fmla="*/ 3864938 h 5435455"/>
              <a:gd name="connsiteX39" fmla="*/ 7983941 w 8011236"/>
              <a:gd name="connsiteY39" fmla="*/ 4219780 h 5435455"/>
              <a:gd name="connsiteX40" fmla="*/ 7942997 w 8011236"/>
              <a:gd name="connsiteY40" fmla="*/ 4315314 h 5435455"/>
              <a:gd name="connsiteX41" fmla="*/ 7888406 w 8011236"/>
              <a:gd name="connsiteY41" fmla="*/ 4410848 h 5435455"/>
              <a:gd name="connsiteX42" fmla="*/ 7861111 w 8011236"/>
              <a:gd name="connsiteY42" fmla="*/ 4520030 h 5435455"/>
              <a:gd name="connsiteX43" fmla="*/ 7806520 w 8011236"/>
              <a:gd name="connsiteY43" fmla="*/ 4601917 h 5435455"/>
              <a:gd name="connsiteX44" fmla="*/ 7792872 w 8011236"/>
              <a:gd name="connsiteY44" fmla="*/ 4656508 h 5435455"/>
              <a:gd name="connsiteX45" fmla="*/ 7765577 w 8011236"/>
              <a:gd name="connsiteY45" fmla="*/ 4724747 h 5435455"/>
              <a:gd name="connsiteX46" fmla="*/ 7724633 w 8011236"/>
              <a:gd name="connsiteY46" fmla="*/ 5052293 h 5435455"/>
              <a:gd name="connsiteX47" fmla="*/ 7697338 w 8011236"/>
              <a:gd name="connsiteY47" fmla="*/ 5106884 h 5435455"/>
              <a:gd name="connsiteX48" fmla="*/ 7656394 w 8011236"/>
              <a:gd name="connsiteY48" fmla="*/ 5120532 h 5435455"/>
              <a:gd name="connsiteX49" fmla="*/ 7601803 w 8011236"/>
              <a:gd name="connsiteY49" fmla="*/ 5147827 h 5435455"/>
              <a:gd name="connsiteX50" fmla="*/ 7519917 w 8011236"/>
              <a:gd name="connsiteY50" fmla="*/ 5175123 h 5435455"/>
              <a:gd name="connsiteX51" fmla="*/ 7369792 w 8011236"/>
              <a:gd name="connsiteY51" fmla="*/ 5202418 h 5435455"/>
              <a:gd name="connsiteX52" fmla="*/ 6946711 w 8011236"/>
              <a:gd name="connsiteY52" fmla="*/ 5188771 h 5435455"/>
              <a:gd name="connsiteX53" fmla="*/ 6782938 w 8011236"/>
              <a:gd name="connsiteY53" fmla="*/ 5175123 h 5435455"/>
              <a:gd name="connsiteX54" fmla="*/ 6741994 w 8011236"/>
              <a:gd name="connsiteY54" fmla="*/ 5161475 h 5435455"/>
              <a:gd name="connsiteX55" fmla="*/ 6537278 w 8011236"/>
              <a:gd name="connsiteY55" fmla="*/ 5147827 h 5435455"/>
              <a:gd name="connsiteX56" fmla="*/ 5227093 w 8011236"/>
              <a:gd name="connsiteY56" fmla="*/ 5120532 h 5435455"/>
              <a:gd name="connsiteX57" fmla="*/ 5049672 w 8011236"/>
              <a:gd name="connsiteY57" fmla="*/ 5093236 h 5435455"/>
              <a:gd name="connsiteX58" fmla="*/ 4640239 w 8011236"/>
              <a:gd name="connsiteY58" fmla="*/ 5052293 h 5435455"/>
              <a:gd name="connsiteX59" fmla="*/ 4585648 w 8011236"/>
              <a:gd name="connsiteY59" fmla="*/ 5038645 h 5435455"/>
              <a:gd name="connsiteX60" fmla="*/ 4544705 w 8011236"/>
              <a:gd name="connsiteY60" fmla="*/ 5024998 h 5435455"/>
              <a:gd name="connsiteX61" fmla="*/ 4476466 w 8011236"/>
              <a:gd name="connsiteY61" fmla="*/ 5011350 h 5435455"/>
              <a:gd name="connsiteX62" fmla="*/ 4421875 w 8011236"/>
              <a:gd name="connsiteY62" fmla="*/ 4997702 h 5435455"/>
              <a:gd name="connsiteX63" fmla="*/ 4339989 w 8011236"/>
              <a:gd name="connsiteY63" fmla="*/ 4943111 h 5435455"/>
              <a:gd name="connsiteX64" fmla="*/ 4244454 w 8011236"/>
              <a:gd name="connsiteY64" fmla="*/ 4888520 h 5435455"/>
              <a:gd name="connsiteX65" fmla="*/ 4067033 w 8011236"/>
              <a:gd name="connsiteY65" fmla="*/ 4902168 h 5435455"/>
              <a:gd name="connsiteX66" fmla="*/ 4026090 w 8011236"/>
              <a:gd name="connsiteY66" fmla="*/ 4915815 h 5435455"/>
              <a:gd name="connsiteX67" fmla="*/ 3930556 w 8011236"/>
              <a:gd name="connsiteY67" fmla="*/ 4929463 h 5435455"/>
              <a:gd name="connsiteX68" fmla="*/ 3889612 w 8011236"/>
              <a:gd name="connsiteY68" fmla="*/ 4943111 h 5435455"/>
              <a:gd name="connsiteX69" fmla="*/ 3780430 w 8011236"/>
              <a:gd name="connsiteY69" fmla="*/ 4970406 h 5435455"/>
              <a:gd name="connsiteX70" fmla="*/ 3698544 w 8011236"/>
              <a:gd name="connsiteY70" fmla="*/ 4997702 h 5435455"/>
              <a:gd name="connsiteX71" fmla="*/ 3657600 w 8011236"/>
              <a:gd name="connsiteY71" fmla="*/ 5011350 h 5435455"/>
              <a:gd name="connsiteX72" fmla="*/ 3603009 w 8011236"/>
              <a:gd name="connsiteY72" fmla="*/ 5024998 h 5435455"/>
              <a:gd name="connsiteX73" fmla="*/ 3521123 w 8011236"/>
              <a:gd name="connsiteY73" fmla="*/ 5052293 h 5435455"/>
              <a:gd name="connsiteX74" fmla="*/ 3452884 w 8011236"/>
              <a:gd name="connsiteY74" fmla="*/ 5065941 h 5435455"/>
              <a:gd name="connsiteX75" fmla="*/ 3411941 w 8011236"/>
              <a:gd name="connsiteY75" fmla="*/ 5079589 h 5435455"/>
              <a:gd name="connsiteX76" fmla="*/ 3234520 w 8011236"/>
              <a:gd name="connsiteY76" fmla="*/ 5093236 h 5435455"/>
              <a:gd name="connsiteX77" fmla="*/ 3098042 w 8011236"/>
              <a:gd name="connsiteY77" fmla="*/ 5120532 h 5435455"/>
              <a:gd name="connsiteX78" fmla="*/ 3029803 w 8011236"/>
              <a:gd name="connsiteY78" fmla="*/ 5134180 h 5435455"/>
              <a:gd name="connsiteX79" fmla="*/ 2934269 w 8011236"/>
              <a:gd name="connsiteY79" fmla="*/ 5161475 h 5435455"/>
              <a:gd name="connsiteX80" fmla="*/ 2715905 w 8011236"/>
              <a:gd name="connsiteY80" fmla="*/ 5188771 h 5435455"/>
              <a:gd name="connsiteX81" fmla="*/ 2388359 w 8011236"/>
              <a:gd name="connsiteY81" fmla="*/ 5270657 h 5435455"/>
              <a:gd name="connsiteX82" fmla="*/ 2238233 w 8011236"/>
              <a:gd name="connsiteY82" fmla="*/ 5311601 h 5435455"/>
              <a:gd name="connsiteX83" fmla="*/ 1733266 w 8011236"/>
              <a:gd name="connsiteY83" fmla="*/ 5379839 h 5435455"/>
              <a:gd name="connsiteX84" fmla="*/ 1624084 w 8011236"/>
              <a:gd name="connsiteY84" fmla="*/ 5393487 h 5435455"/>
              <a:gd name="connsiteX85" fmla="*/ 1337481 w 8011236"/>
              <a:gd name="connsiteY85" fmla="*/ 5420783 h 5435455"/>
              <a:gd name="connsiteX86" fmla="*/ 1282890 w 8011236"/>
              <a:gd name="connsiteY86" fmla="*/ 5434430 h 5435455"/>
              <a:gd name="connsiteX87" fmla="*/ 914400 w 8011236"/>
              <a:gd name="connsiteY87" fmla="*/ 5407135 h 5435455"/>
              <a:gd name="connsiteX88" fmla="*/ 873457 w 8011236"/>
              <a:gd name="connsiteY88" fmla="*/ 5379839 h 5435455"/>
              <a:gd name="connsiteX89" fmla="*/ 832514 w 8011236"/>
              <a:gd name="connsiteY89" fmla="*/ 5366192 h 5435455"/>
              <a:gd name="connsiteX90" fmla="*/ 750627 w 8011236"/>
              <a:gd name="connsiteY90" fmla="*/ 5270657 h 5435455"/>
              <a:gd name="connsiteX91" fmla="*/ 709684 w 8011236"/>
              <a:gd name="connsiteY91" fmla="*/ 5243362 h 5435455"/>
              <a:gd name="connsiteX92" fmla="*/ 668741 w 8011236"/>
              <a:gd name="connsiteY92" fmla="*/ 5202418 h 5435455"/>
              <a:gd name="connsiteX93" fmla="*/ 600502 w 8011236"/>
              <a:gd name="connsiteY93" fmla="*/ 5120532 h 5435455"/>
              <a:gd name="connsiteX94" fmla="*/ 559559 w 8011236"/>
              <a:gd name="connsiteY94" fmla="*/ 5106884 h 5435455"/>
              <a:gd name="connsiteX95" fmla="*/ 436729 w 8011236"/>
              <a:gd name="connsiteY95" fmla="*/ 5038645 h 5435455"/>
              <a:gd name="connsiteX96" fmla="*/ 395786 w 8011236"/>
              <a:gd name="connsiteY96" fmla="*/ 5024998 h 5435455"/>
              <a:gd name="connsiteX97" fmla="*/ 354842 w 8011236"/>
              <a:gd name="connsiteY97" fmla="*/ 5011350 h 5435455"/>
              <a:gd name="connsiteX98" fmla="*/ 300251 w 8011236"/>
              <a:gd name="connsiteY98" fmla="*/ 4888520 h 5435455"/>
              <a:gd name="connsiteX99" fmla="*/ 81887 w 8011236"/>
              <a:gd name="connsiteY99" fmla="*/ 4124245 h 5435455"/>
              <a:gd name="connsiteX100" fmla="*/ 0 w 8011236"/>
              <a:gd name="connsiteY100" fmla="*/ 3428209 h 5435455"/>
              <a:gd name="connsiteX101" fmla="*/ 27296 w 8011236"/>
              <a:gd name="connsiteY101" fmla="*/ 1640353 h 5435455"/>
              <a:gd name="connsiteX102" fmla="*/ 40944 w 8011236"/>
              <a:gd name="connsiteY102" fmla="*/ 1572114 h 5435455"/>
              <a:gd name="connsiteX103" fmla="*/ 68239 w 8011236"/>
              <a:gd name="connsiteY103" fmla="*/ 1421989 h 5435455"/>
              <a:gd name="connsiteX104" fmla="*/ 81887 w 8011236"/>
              <a:gd name="connsiteY104" fmla="*/ 889726 h 5435455"/>
              <a:gd name="connsiteX105" fmla="*/ 95535 w 8011236"/>
              <a:gd name="connsiteY105" fmla="*/ 725953 h 5435455"/>
              <a:gd name="connsiteX106" fmla="*/ 122830 w 8011236"/>
              <a:gd name="connsiteY106" fmla="*/ 657714 h 5435455"/>
              <a:gd name="connsiteX107" fmla="*/ 163774 w 8011236"/>
              <a:gd name="connsiteY107" fmla="*/ 521236 h 5435455"/>
              <a:gd name="connsiteX108" fmla="*/ 191069 w 8011236"/>
              <a:gd name="connsiteY108" fmla="*/ 480293 h 5435455"/>
              <a:gd name="connsiteX109" fmla="*/ 218365 w 8011236"/>
              <a:gd name="connsiteY109" fmla="*/ 384759 h 5435455"/>
              <a:gd name="connsiteX110" fmla="*/ 245660 w 8011236"/>
              <a:gd name="connsiteY110" fmla="*/ 343815 h 5435455"/>
              <a:gd name="connsiteX111" fmla="*/ 259308 w 8011236"/>
              <a:gd name="connsiteY111" fmla="*/ 302872 h 5435455"/>
              <a:gd name="connsiteX112" fmla="*/ 382138 w 8011236"/>
              <a:gd name="connsiteY112" fmla="*/ 234633 h 5435455"/>
              <a:gd name="connsiteX113" fmla="*/ 423081 w 8011236"/>
              <a:gd name="connsiteY113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553028 w 8011236"/>
              <a:gd name="connsiteY19" fmla="*/ 226104 h 5435455"/>
              <a:gd name="connsiteX20" fmla="*/ 5561762 w 8011236"/>
              <a:gd name="connsiteY20" fmla="*/ 527871 h 5435455"/>
              <a:gd name="connsiteX21" fmla="*/ 5492371 w 8011236"/>
              <a:gd name="connsiteY21" fmla="*/ 990947 h 5435455"/>
              <a:gd name="connsiteX22" fmla="*/ 5473887 w 8011236"/>
              <a:gd name="connsiteY22" fmla="*/ 1614005 h 5435455"/>
              <a:gd name="connsiteX23" fmla="*/ 5567908 w 8011236"/>
              <a:gd name="connsiteY23" fmla="*/ 2309756 h 5435455"/>
              <a:gd name="connsiteX24" fmla="*/ 5655197 w 8011236"/>
              <a:gd name="connsiteY24" fmla="*/ 2561766 h 5435455"/>
              <a:gd name="connsiteX25" fmla="*/ 5799636 w 8011236"/>
              <a:gd name="connsiteY25" fmla="*/ 2939449 h 5435455"/>
              <a:gd name="connsiteX26" fmla="*/ 5927489 w 8011236"/>
              <a:gd name="connsiteY26" fmla="*/ 3235909 h 5435455"/>
              <a:gd name="connsiteX27" fmla="*/ 6455392 w 8011236"/>
              <a:gd name="connsiteY27" fmla="*/ 3264436 h 5435455"/>
              <a:gd name="connsiteX28" fmla="*/ 6632812 w 8011236"/>
              <a:gd name="connsiteY28" fmla="*/ 3291732 h 5435455"/>
              <a:gd name="connsiteX29" fmla="*/ 6823881 w 8011236"/>
              <a:gd name="connsiteY29" fmla="*/ 3319027 h 5435455"/>
              <a:gd name="connsiteX30" fmla="*/ 7670042 w 8011236"/>
              <a:gd name="connsiteY30" fmla="*/ 3359971 h 5435455"/>
              <a:gd name="connsiteX31" fmla="*/ 7751929 w 8011236"/>
              <a:gd name="connsiteY31" fmla="*/ 3387266 h 5435455"/>
              <a:gd name="connsiteX32" fmla="*/ 7792872 w 8011236"/>
              <a:gd name="connsiteY32" fmla="*/ 3414562 h 5435455"/>
              <a:gd name="connsiteX33" fmla="*/ 7902054 w 8011236"/>
              <a:gd name="connsiteY33" fmla="*/ 3537392 h 5435455"/>
              <a:gd name="connsiteX34" fmla="*/ 7942997 w 8011236"/>
              <a:gd name="connsiteY34" fmla="*/ 3632926 h 5435455"/>
              <a:gd name="connsiteX35" fmla="*/ 7956645 w 8011236"/>
              <a:gd name="connsiteY35" fmla="*/ 3687517 h 5435455"/>
              <a:gd name="connsiteX36" fmla="*/ 7983941 w 8011236"/>
              <a:gd name="connsiteY36" fmla="*/ 3769404 h 5435455"/>
              <a:gd name="connsiteX37" fmla="*/ 7997589 w 8011236"/>
              <a:gd name="connsiteY37" fmla="*/ 3810347 h 5435455"/>
              <a:gd name="connsiteX38" fmla="*/ 8011236 w 8011236"/>
              <a:gd name="connsiteY38" fmla="*/ 3864938 h 5435455"/>
              <a:gd name="connsiteX39" fmla="*/ 7983941 w 8011236"/>
              <a:gd name="connsiteY39" fmla="*/ 4219780 h 5435455"/>
              <a:gd name="connsiteX40" fmla="*/ 7942997 w 8011236"/>
              <a:gd name="connsiteY40" fmla="*/ 4315314 h 5435455"/>
              <a:gd name="connsiteX41" fmla="*/ 7888406 w 8011236"/>
              <a:gd name="connsiteY41" fmla="*/ 4410848 h 5435455"/>
              <a:gd name="connsiteX42" fmla="*/ 7861111 w 8011236"/>
              <a:gd name="connsiteY42" fmla="*/ 4520030 h 5435455"/>
              <a:gd name="connsiteX43" fmla="*/ 7806520 w 8011236"/>
              <a:gd name="connsiteY43" fmla="*/ 4601917 h 5435455"/>
              <a:gd name="connsiteX44" fmla="*/ 7792872 w 8011236"/>
              <a:gd name="connsiteY44" fmla="*/ 4656508 h 5435455"/>
              <a:gd name="connsiteX45" fmla="*/ 7765577 w 8011236"/>
              <a:gd name="connsiteY45" fmla="*/ 4724747 h 5435455"/>
              <a:gd name="connsiteX46" fmla="*/ 7724633 w 8011236"/>
              <a:gd name="connsiteY46" fmla="*/ 5052293 h 5435455"/>
              <a:gd name="connsiteX47" fmla="*/ 7697338 w 8011236"/>
              <a:gd name="connsiteY47" fmla="*/ 5106884 h 5435455"/>
              <a:gd name="connsiteX48" fmla="*/ 7656394 w 8011236"/>
              <a:gd name="connsiteY48" fmla="*/ 5120532 h 5435455"/>
              <a:gd name="connsiteX49" fmla="*/ 7601803 w 8011236"/>
              <a:gd name="connsiteY49" fmla="*/ 5147827 h 5435455"/>
              <a:gd name="connsiteX50" fmla="*/ 7519917 w 8011236"/>
              <a:gd name="connsiteY50" fmla="*/ 5175123 h 5435455"/>
              <a:gd name="connsiteX51" fmla="*/ 7369792 w 8011236"/>
              <a:gd name="connsiteY51" fmla="*/ 5202418 h 5435455"/>
              <a:gd name="connsiteX52" fmla="*/ 6946711 w 8011236"/>
              <a:gd name="connsiteY52" fmla="*/ 5188771 h 5435455"/>
              <a:gd name="connsiteX53" fmla="*/ 6782938 w 8011236"/>
              <a:gd name="connsiteY53" fmla="*/ 5175123 h 5435455"/>
              <a:gd name="connsiteX54" fmla="*/ 6741994 w 8011236"/>
              <a:gd name="connsiteY54" fmla="*/ 5161475 h 5435455"/>
              <a:gd name="connsiteX55" fmla="*/ 6537278 w 8011236"/>
              <a:gd name="connsiteY55" fmla="*/ 5147827 h 5435455"/>
              <a:gd name="connsiteX56" fmla="*/ 5227093 w 8011236"/>
              <a:gd name="connsiteY56" fmla="*/ 5120532 h 5435455"/>
              <a:gd name="connsiteX57" fmla="*/ 5049672 w 8011236"/>
              <a:gd name="connsiteY57" fmla="*/ 5093236 h 5435455"/>
              <a:gd name="connsiteX58" fmla="*/ 4640239 w 8011236"/>
              <a:gd name="connsiteY58" fmla="*/ 5052293 h 5435455"/>
              <a:gd name="connsiteX59" fmla="*/ 4585648 w 8011236"/>
              <a:gd name="connsiteY59" fmla="*/ 5038645 h 5435455"/>
              <a:gd name="connsiteX60" fmla="*/ 4544705 w 8011236"/>
              <a:gd name="connsiteY60" fmla="*/ 5024998 h 5435455"/>
              <a:gd name="connsiteX61" fmla="*/ 4476466 w 8011236"/>
              <a:gd name="connsiteY61" fmla="*/ 5011350 h 5435455"/>
              <a:gd name="connsiteX62" fmla="*/ 4421875 w 8011236"/>
              <a:gd name="connsiteY62" fmla="*/ 4997702 h 5435455"/>
              <a:gd name="connsiteX63" fmla="*/ 4339989 w 8011236"/>
              <a:gd name="connsiteY63" fmla="*/ 4943111 h 5435455"/>
              <a:gd name="connsiteX64" fmla="*/ 4244454 w 8011236"/>
              <a:gd name="connsiteY64" fmla="*/ 4888520 h 5435455"/>
              <a:gd name="connsiteX65" fmla="*/ 4067033 w 8011236"/>
              <a:gd name="connsiteY65" fmla="*/ 4902168 h 5435455"/>
              <a:gd name="connsiteX66" fmla="*/ 4026090 w 8011236"/>
              <a:gd name="connsiteY66" fmla="*/ 4915815 h 5435455"/>
              <a:gd name="connsiteX67" fmla="*/ 3930556 w 8011236"/>
              <a:gd name="connsiteY67" fmla="*/ 4929463 h 5435455"/>
              <a:gd name="connsiteX68" fmla="*/ 3889612 w 8011236"/>
              <a:gd name="connsiteY68" fmla="*/ 4943111 h 5435455"/>
              <a:gd name="connsiteX69" fmla="*/ 3780430 w 8011236"/>
              <a:gd name="connsiteY69" fmla="*/ 4970406 h 5435455"/>
              <a:gd name="connsiteX70" fmla="*/ 3698544 w 8011236"/>
              <a:gd name="connsiteY70" fmla="*/ 4997702 h 5435455"/>
              <a:gd name="connsiteX71" fmla="*/ 3657600 w 8011236"/>
              <a:gd name="connsiteY71" fmla="*/ 5011350 h 5435455"/>
              <a:gd name="connsiteX72" fmla="*/ 3603009 w 8011236"/>
              <a:gd name="connsiteY72" fmla="*/ 5024998 h 5435455"/>
              <a:gd name="connsiteX73" fmla="*/ 3521123 w 8011236"/>
              <a:gd name="connsiteY73" fmla="*/ 5052293 h 5435455"/>
              <a:gd name="connsiteX74" fmla="*/ 3452884 w 8011236"/>
              <a:gd name="connsiteY74" fmla="*/ 5065941 h 5435455"/>
              <a:gd name="connsiteX75" fmla="*/ 3411941 w 8011236"/>
              <a:gd name="connsiteY75" fmla="*/ 5079589 h 5435455"/>
              <a:gd name="connsiteX76" fmla="*/ 3234520 w 8011236"/>
              <a:gd name="connsiteY76" fmla="*/ 5093236 h 5435455"/>
              <a:gd name="connsiteX77" fmla="*/ 3098042 w 8011236"/>
              <a:gd name="connsiteY77" fmla="*/ 5120532 h 5435455"/>
              <a:gd name="connsiteX78" fmla="*/ 3029803 w 8011236"/>
              <a:gd name="connsiteY78" fmla="*/ 5134180 h 5435455"/>
              <a:gd name="connsiteX79" fmla="*/ 2934269 w 8011236"/>
              <a:gd name="connsiteY79" fmla="*/ 5161475 h 5435455"/>
              <a:gd name="connsiteX80" fmla="*/ 2715905 w 8011236"/>
              <a:gd name="connsiteY80" fmla="*/ 5188771 h 5435455"/>
              <a:gd name="connsiteX81" fmla="*/ 2388359 w 8011236"/>
              <a:gd name="connsiteY81" fmla="*/ 5270657 h 5435455"/>
              <a:gd name="connsiteX82" fmla="*/ 2238233 w 8011236"/>
              <a:gd name="connsiteY82" fmla="*/ 5311601 h 5435455"/>
              <a:gd name="connsiteX83" fmla="*/ 1733266 w 8011236"/>
              <a:gd name="connsiteY83" fmla="*/ 5379839 h 5435455"/>
              <a:gd name="connsiteX84" fmla="*/ 1624084 w 8011236"/>
              <a:gd name="connsiteY84" fmla="*/ 5393487 h 5435455"/>
              <a:gd name="connsiteX85" fmla="*/ 1337481 w 8011236"/>
              <a:gd name="connsiteY85" fmla="*/ 5420783 h 5435455"/>
              <a:gd name="connsiteX86" fmla="*/ 1282890 w 8011236"/>
              <a:gd name="connsiteY86" fmla="*/ 5434430 h 5435455"/>
              <a:gd name="connsiteX87" fmla="*/ 914400 w 8011236"/>
              <a:gd name="connsiteY87" fmla="*/ 5407135 h 5435455"/>
              <a:gd name="connsiteX88" fmla="*/ 873457 w 8011236"/>
              <a:gd name="connsiteY88" fmla="*/ 5379839 h 5435455"/>
              <a:gd name="connsiteX89" fmla="*/ 832514 w 8011236"/>
              <a:gd name="connsiteY89" fmla="*/ 5366192 h 5435455"/>
              <a:gd name="connsiteX90" fmla="*/ 750627 w 8011236"/>
              <a:gd name="connsiteY90" fmla="*/ 5270657 h 5435455"/>
              <a:gd name="connsiteX91" fmla="*/ 709684 w 8011236"/>
              <a:gd name="connsiteY91" fmla="*/ 5243362 h 5435455"/>
              <a:gd name="connsiteX92" fmla="*/ 668741 w 8011236"/>
              <a:gd name="connsiteY92" fmla="*/ 5202418 h 5435455"/>
              <a:gd name="connsiteX93" fmla="*/ 600502 w 8011236"/>
              <a:gd name="connsiteY93" fmla="*/ 5120532 h 5435455"/>
              <a:gd name="connsiteX94" fmla="*/ 559559 w 8011236"/>
              <a:gd name="connsiteY94" fmla="*/ 5106884 h 5435455"/>
              <a:gd name="connsiteX95" fmla="*/ 436729 w 8011236"/>
              <a:gd name="connsiteY95" fmla="*/ 5038645 h 5435455"/>
              <a:gd name="connsiteX96" fmla="*/ 395786 w 8011236"/>
              <a:gd name="connsiteY96" fmla="*/ 5024998 h 5435455"/>
              <a:gd name="connsiteX97" fmla="*/ 354842 w 8011236"/>
              <a:gd name="connsiteY97" fmla="*/ 5011350 h 5435455"/>
              <a:gd name="connsiteX98" fmla="*/ 300251 w 8011236"/>
              <a:gd name="connsiteY98" fmla="*/ 4888520 h 5435455"/>
              <a:gd name="connsiteX99" fmla="*/ 81887 w 8011236"/>
              <a:gd name="connsiteY99" fmla="*/ 4124245 h 5435455"/>
              <a:gd name="connsiteX100" fmla="*/ 0 w 8011236"/>
              <a:gd name="connsiteY100" fmla="*/ 3428209 h 5435455"/>
              <a:gd name="connsiteX101" fmla="*/ 27296 w 8011236"/>
              <a:gd name="connsiteY101" fmla="*/ 1640353 h 5435455"/>
              <a:gd name="connsiteX102" fmla="*/ 40944 w 8011236"/>
              <a:gd name="connsiteY102" fmla="*/ 1572114 h 5435455"/>
              <a:gd name="connsiteX103" fmla="*/ 68239 w 8011236"/>
              <a:gd name="connsiteY103" fmla="*/ 1421989 h 5435455"/>
              <a:gd name="connsiteX104" fmla="*/ 81887 w 8011236"/>
              <a:gd name="connsiteY104" fmla="*/ 889726 h 5435455"/>
              <a:gd name="connsiteX105" fmla="*/ 95535 w 8011236"/>
              <a:gd name="connsiteY105" fmla="*/ 725953 h 5435455"/>
              <a:gd name="connsiteX106" fmla="*/ 122830 w 8011236"/>
              <a:gd name="connsiteY106" fmla="*/ 657714 h 5435455"/>
              <a:gd name="connsiteX107" fmla="*/ 163774 w 8011236"/>
              <a:gd name="connsiteY107" fmla="*/ 521236 h 5435455"/>
              <a:gd name="connsiteX108" fmla="*/ 191069 w 8011236"/>
              <a:gd name="connsiteY108" fmla="*/ 480293 h 5435455"/>
              <a:gd name="connsiteX109" fmla="*/ 218365 w 8011236"/>
              <a:gd name="connsiteY109" fmla="*/ 384759 h 5435455"/>
              <a:gd name="connsiteX110" fmla="*/ 245660 w 8011236"/>
              <a:gd name="connsiteY110" fmla="*/ 343815 h 5435455"/>
              <a:gd name="connsiteX111" fmla="*/ 259308 w 8011236"/>
              <a:gd name="connsiteY111" fmla="*/ 302872 h 5435455"/>
              <a:gd name="connsiteX112" fmla="*/ 382138 w 8011236"/>
              <a:gd name="connsiteY112" fmla="*/ 234633 h 5435455"/>
              <a:gd name="connsiteX113" fmla="*/ 423081 w 8011236"/>
              <a:gd name="connsiteY113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553028 w 8011236"/>
              <a:gd name="connsiteY19" fmla="*/ 226104 h 5435455"/>
              <a:gd name="connsiteX20" fmla="*/ 5561762 w 8011236"/>
              <a:gd name="connsiteY20" fmla="*/ 527871 h 5435455"/>
              <a:gd name="connsiteX21" fmla="*/ 5492371 w 8011236"/>
              <a:gd name="connsiteY21" fmla="*/ 990947 h 5435455"/>
              <a:gd name="connsiteX22" fmla="*/ 5473887 w 8011236"/>
              <a:gd name="connsiteY22" fmla="*/ 1614005 h 5435455"/>
              <a:gd name="connsiteX23" fmla="*/ 5567908 w 8011236"/>
              <a:gd name="connsiteY23" fmla="*/ 2309756 h 5435455"/>
              <a:gd name="connsiteX24" fmla="*/ 5655197 w 8011236"/>
              <a:gd name="connsiteY24" fmla="*/ 2561766 h 5435455"/>
              <a:gd name="connsiteX25" fmla="*/ 5799636 w 8011236"/>
              <a:gd name="connsiteY25" fmla="*/ 2939449 h 5435455"/>
              <a:gd name="connsiteX26" fmla="*/ 6455392 w 8011236"/>
              <a:gd name="connsiteY26" fmla="*/ 3264436 h 5435455"/>
              <a:gd name="connsiteX27" fmla="*/ 6632812 w 8011236"/>
              <a:gd name="connsiteY27" fmla="*/ 3291732 h 5435455"/>
              <a:gd name="connsiteX28" fmla="*/ 6823881 w 8011236"/>
              <a:gd name="connsiteY28" fmla="*/ 3319027 h 5435455"/>
              <a:gd name="connsiteX29" fmla="*/ 7670042 w 8011236"/>
              <a:gd name="connsiteY29" fmla="*/ 3359971 h 5435455"/>
              <a:gd name="connsiteX30" fmla="*/ 7751929 w 8011236"/>
              <a:gd name="connsiteY30" fmla="*/ 3387266 h 5435455"/>
              <a:gd name="connsiteX31" fmla="*/ 7792872 w 8011236"/>
              <a:gd name="connsiteY31" fmla="*/ 3414562 h 5435455"/>
              <a:gd name="connsiteX32" fmla="*/ 7902054 w 8011236"/>
              <a:gd name="connsiteY32" fmla="*/ 3537392 h 5435455"/>
              <a:gd name="connsiteX33" fmla="*/ 7942997 w 8011236"/>
              <a:gd name="connsiteY33" fmla="*/ 3632926 h 5435455"/>
              <a:gd name="connsiteX34" fmla="*/ 7956645 w 8011236"/>
              <a:gd name="connsiteY34" fmla="*/ 3687517 h 5435455"/>
              <a:gd name="connsiteX35" fmla="*/ 7983941 w 8011236"/>
              <a:gd name="connsiteY35" fmla="*/ 3769404 h 5435455"/>
              <a:gd name="connsiteX36" fmla="*/ 7997589 w 8011236"/>
              <a:gd name="connsiteY36" fmla="*/ 3810347 h 5435455"/>
              <a:gd name="connsiteX37" fmla="*/ 8011236 w 8011236"/>
              <a:gd name="connsiteY37" fmla="*/ 3864938 h 5435455"/>
              <a:gd name="connsiteX38" fmla="*/ 7983941 w 8011236"/>
              <a:gd name="connsiteY38" fmla="*/ 4219780 h 5435455"/>
              <a:gd name="connsiteX39" fmla="*/ 7942997 w 8011236"/>
              <a:gd name="connsiteY39" fmla="*/ 4315314 h 5435455"/>
              <a:gd name="connsiteX40" fmla="*/ 7888406 w 8011236"/>
              <a:gd name="connsiteY40" fmla="*/ 4410848 h 5435455"/>
              <a:gd name="connsiteX41" fmla="*/ 7861111 w 8011236"/>
              <a:gd name="connsiteY41" fmla="*/ 4520030 h 5435455"/>
              <a:gd name="connsiteX42" fmla="*/ 7806520 w 8011236"/>
              <a:gd name="connsiteY42" fmla="*/ 4601917 h 5435455"/>
              <a:gd name="connsiteX43" fmla="*/ 7792872 w 8011236"/>
              <a:gd name="connsiteY43" fmla="*/ 4656508 h 5435455"/>
              <a:gd name="connsiteX44" fmla="*/ 7765577 w 8011236"/>
              <a:gd name="connsiteY44" fmla="*/ 4724747 h 5435455"/>
              <a:gd name="connsiteX45" fmla="*/ 7724633 w 8011236"/>
              <a:gd name="connsiteY45" fmla="*/ 5052293 h 5435455"/>
              <a:gd name="connsiteX46" fmla="*/ 7697338 w 8011236"/>
              <a:gd name="connsiteY46" fmla="*/ 5106884 h 5435455"/>
              <a:gd name="connsiteX47" fmla="*/ 7656394 w 8011236"/>
              <a:gd name="connsiteY47" fmla="*/ 5120532 h 5435455"/>
              <a:gd name="connsiteX48" fmla="*/ 7601803 w 8011236"/>
              <a:gd name="connsiteY48" fmla="*/ 5147827 h 5435455"/>
              <a:gd name="connsiteX49" fmla="*/ 7519917 w 8011236"/>
              <a:gd name="connsiteY49" fmla="*/ 5175123 h 5435455"/>
              <a:gd name="connsiteX50" fmla="*/ 7369792 w 8011236"/>
              <a:gd name="connsiteY50" fmla="*/ 5202418 h 5435455"/>
              <a:gd name="connsiteX51" fmla="*/ 6946711 w 8011236"/>
              <a:gd name="connsiteY51" fmla="*/ 5188771 h 5435455"/>
              <a:gd name="connsiteX52" fmla="*/ 6782938 w 8011236"/>
              <a:gd name="connsiteY52" fmla="*/ 5175123 h 5435455"/>
              <a:gd name="connsiteX53" fmla="*/ 6741994 w 8011236"/>
              <a:gd name="connsiteY53" fmla="*/ 5161475 h 5435455"/>
              <a:gd name="connsiteX54" fmla="*/ 6537278 w 8011236"/>
              <a:gd name="connsiteY54" fmla="*/ 5147827 h 5435455"/>
              <a:gd name="connsiteX55" fmla="*/ 5227093 w 8011236"/>
              <a:gd name="connsiteY55" fmla="*/ 5120532 h 5435455"/>
              <a:gd name="connsiteX56" fmla="*/ 5049672 w 8011236"/>
              <a:gd name="connsiteY56" fmla="*/ 5093236 h 5435455"/>
              <a:gd name="connsiteX57" fmla="*/ 4640239 w 8011236"/>
              <a:gd name="connsiteY57" fmla="*/ 5052293 h 5435455"/>
              <a:gd name="connsiteX58" fmla="*/ 4585648 w 8011236"/>
              <a:gd name="connsiteY58" fmla="*/ 5038645 h 5435455"/>
              <a:gd name="connsiteX59" fmla="*/ 4544705 w 8011236"/>
              <a:gd name="connsiteY59" fmla="*/ 5024998 h 5435455"/>
              <a:gd name="connsiteX60" fmla="*/ 4476466 w 8011236"/>
              <a:gd name="connsiteY60" fmla="*/ 5011350 h 5435455"/>
              <a:gd name="connsiteX61" fmla="*/ 4421875 w 8011236"/>
              <a:gd name="connsiteY61" fmla="*/ 4997702 h 5435455"/>
              <a:gd name="connsiteX62" fmla="*/ 4339989 w 8011236"/>
              <a:gd name="connsiteY62" fmla="*/ 4943111 h 5435455"/>
              <a:gd name="connsiteX63" fmla="*/ 4244454 w 8011236"/>
              <a:gd name="connsiteY63" fmla="*/ 4888520 h 5435455"/>
              <a:gd name="connsiteX64" fmla="*/ 4067033 w 8011236"/>
              <a:gd name="connsiteY64" fmla="*/ 4902168 h 5435455"/>
              <a:gd name="connsiteX65" fmla="*/ 4026090 w 8011236"/>
              <a:gd name="connsiteY65" fmla="*/ 4915815 h 5435455"/>
              <a:gd name="connsiteX66" fmla="*/ 3930556 w 8011236"/>
              <a:gd name="connsiteY66" fmla="*/ 4929463 h 5435455"/>
              <a:gd name="connsiteX67" fmla="*/ 3889612 w 8011236"/>
              <a:gd name="connsiteY67" fmla="*/ 4943111 h 5435455"/>
              <a:gd name="connsiteX68" fmla="*/ 3780430 w 8011236"/>
              <a:gd name="connsiteY68" fmla="*/ 4970406 h 5435455"/>
              <a:gd name="connsiteX69" fmla="*/ 3698544 w 8011236"/>
              <a:gd name="connsiteY69" fmla="*/ 4997702 h 5435455"/>
              <a:gd name="connsiteX70" fmla="*/ 3657600 w 8011236"/>
              <a:gd name="connsiteY70" fmla="*/ 5011350 h 5435455"/>
              <a:gd name="connsiteX71" fmla="*/ 3603009 w 8011236"/>
              <a:gd name="connsiteY71" fmla="*/ 5024998 h 5435455"/>
              <a:gd name="connsiteX72" fmla="*/ 3521123 w 8011236"/>
              <a:gd name="connsiteY72" fmla="*/ 5052293 h 5435455"/>
              <a:gd name="connsiteX73" fmla="*/ 3452884 w 8011236"/>
              <a:gd name="connsiteY73" fmla="*/ 5065941 h 5435455"/>
              <a:gd name="connsiteX74" fmla="*/ 3411941 w 8011236"/>
              <a:gd name="connsiteY74" fmla="*/ 5079589 h 5435455"/>
              <a:gd name="connsiteX75" fmla="*/ 3234520 w 8011236"/>
              <a:gd name="connsiteY75" fmla="*/ 5093236 h 5435455"/>
              <a:gd name="connsiteX76" fmla="*/ 3098042 w 8011236"/>
              <a:gd name="connsiteY76" fmla="*/ 5120532 h 5435455"/>
              <a:gd name="connsiteX77" fmla="*/ 3029803 w 8011236"/>
              <a:gd name="connsiteY77" fmla="*/ 5134180 h 5435455"/>
              <a:gd name="connsiteX78" fmla="*/ 2934269 w 8011236"/>
              <a:gd name="connsiteY78" fmla="*/ 5161475 h 5435455"/>
              <a:gd name="connsiteX79" fmla="*/ 2715905 w 8011236"/>
              <a:gd name="connsiteY79" fmla="*/ 5188771 h 5435455"/>
              <a:gd name="connsiteX80" fmla="*/ 2388359 w 8011236"/>
              <a:gd name="connsiteY80" fmla="*/ 5270657 h 5435455"/>
              <a:gd name="connsiteX81" fmla="*/ 2238233 w 8011236"/>
              <a:gd name="connsiteY81" fmla="*/ 5311601 h 5435455"/>
              <a:gd name="connsiteX82" fmla="*/ 1733266 w 8011236"/>
              <a:gd name="connsiteY82" fmla="*/ 5379839 h 5435455"/>
              <a:gd name="connsiteX83" fmla="*/ 1624084 w 8011236"/>
              <a:gd name="connsiteY83" fmla="*/ 5393487 h 5435455"/>
              <a:gd name="connsiteX84" fmla="*/ 1337481 w 8011236"/>
              <a:gd name="connsiteY84" fmla="*/ 5420783 h 5435455"/>
              <a:gd name="connsiteX85" fmla="*/ 1282890 w 8011236"/>
              <a:gd name="connsiteY85" fmla="*/ 5434430 h 5435455"/>
              <a:gd name="connsiteX86" fmla="*/ 914400 w 8011236"/>
              <a:gd name="connsiteY86" fmla="*/ 5407135 h 5435455"/>
              <a:gd name="connsiteX87" fmla="*/ 873457 w 8011236"/>
              <a:gd name="connsiteY87" fmla="*/ 5379839 h 5435455"/>
              <a:gd name="connsiteX88" fmla="*/ 832514 w 8011236"/>
              <a:gd name="connsiteY88" fmla="*/ 5366192 h 5435455"/>
              <a:gd name="connsiteX89" fmla="*/ 750627 w 8011236"/>
              <a:gd name="connsiteY89" fmla="*/ 5270657 h 5435455"/>
              <a:gd name="connsiteX90" fmla="*/ 709684 w 8011236"/>
              <a:gd name="connsiteY90" fmla="*/ 5243362 h 5435455"/>
              <a:gd name="connsiteX91" fmla="*/ 668741 w 8011236"/>
              <a:gd name="connsiteY91" fmla="*/ 5202418 h 5435455"/>
              <a:gd name="connsiteX92" fmla="*/ 600502 w 8011236"/>
              <a:gd name="connsiteY92" fmla="*/ 5120532 h 5435455"/>
              <a:gd name="connsiteX93" fmla="*/ 559559 w 8011236"/>
              <a:gd name="connsiteY93" fmla="*/ 5106884 h 5435455"/>
              <a:gd name="connsiteX94" fmla="*/ 436729 w 8011236"/>
              <a:gd name="connsiteY94" fmla="*/ 5038645 h 5435455"/>
              <a:gd name="connsiteX95" fmla="*/ 395786 w 8011236"/>
              <a:gd name="connsiteY95" fmla="*/ 5024998 h 5435455"/>
              <a:gd name="connsiteX96" fmla="*/ 354842 w 8011236"/>
              <a:gd name="connsiteY96" fmla="*/ 5011350 h 5435455"/>
              <a:gd name="connsiteX97" fmla="*/ 300251 w 8011236"/>
              <a:gd name="connsiteY97" fmla="*/ 4888520 h 5435455"/>
              <a:gd name="connsiteX98" fmla="*/ 81887 w 8011236"/>
              <a:gd name="connsiteY98" fmla="*/ 4124245 h 5435455"/>
              <a:gd name="connsiteX99" fmla="*/ 0 w 8011236"/>
              <a:gd name="connsiteY99" fmla="*/ 3428209 h 5435455"/>
              <a:gd name="connsiteX100" fmla="*/ 27296 w 8011236"/>
              <a:gd name="connsiteY100" fmla="*/ 1640353 h 5435455"/>
              <a:gd name="connsiteX101" fmla="*/ 40944 w 8011236"/>
              <a:gd name="connsiteY101" fmla="*/ 1572114 h 5435455"/>
              <a:gd name="connsiteX102" fmla="*/ 68239 w 8011236"/>
              <a:gd name="connsiteY102" fmla="*/ 1421989 h 5435455"/>
              <a:gd name="connsiteX103" fmla="*/ 81887 w 8011236"/>
              <a:gd name="connsiteY103" fmla="*/ 889726 h 5435455"/>
              <a:gd name="connsiteX104" fmla="*/ 95535 w 8011236"/>
              <a:gd name="connsiteY104" fmla="*/ 725953 h 5435455"/>
              <a:gd name="connsiteX105" fmla="*/ 122830 w 8011236"/>
              <a:gd name="connsiteY105" fmla="*/ 657714 h 5435455"/>
              <a:gd name="connsiteX106" fmla="*/ 163774 w 8011236"/>
              <a:gd name="connsiteY106" fmla="*/ 521236 h 5435455"/>
              <a:gd name="connsiteX107" fmla="*/ 191069 w 8011236"/>
              <a:gd name="connsiteY107" fmla="*/ 480293 h 5435455"/>
              <a:gd name="connsiteX108" fmla="*/ 218365 w 8011236"/>
              <a:gd name="connsiteY108" fmla="*/ 384759 h 5435455"/>
              <a:gd name="connsiteX109" fmla="*/ 245660 w 8011236"/>
              <a:gd name="connsiteY109" fmla="*/ 343815 h 5435455"/>
              <a:gd name="connsiteX110" fmla="*/ 259308 w 8011236"/>
              <a:gd name="connsiteY110" fmla="*/ 302872 h 5435455"/>
              <a:gd name="connsiteX111" fmla="*/ 382138 w 8011236"/>
              <a:gd name="connsiteY111" fmla="*/ 234633 h 5435455"/>
              <a:gd name="connsiteX112" fmla="*/ 423081 w 8011236"/>
              <a:gd name="connsiteY112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553028 w 8011236"/>
              <a:gd name="connsiteY19" fmla="*/ 226104 h 5435455"/>
              <a:gd name="connsiteX20" fmla="*/ 5561762 w 8011236"/>
              <a:gd name="connsiteY20" fmla="*/ 527871 h 5435455"/>
              <a:gd name="connsiteX21" fmla="*/ 5492371 w 8011236"/>
              <a:gd name="connsiteY21" fmla="*/ 990947 h 5435455"/>
              <a:gd name="connsiteX22" fmla="*/ 5473887 w 8011236"/>
              <a:gd name="connsiteY22" fmla="*/ 1614005 h 5435455"/>
              <a:gd name="connsiteX23" fmla="*/ 5567908 w 8011236"/>
              <a:gd name="connsiteY23" fmla="*/ 2309756 h 5435455"/>
              <a:gd name="connsiteX24" fmla="*/ 5655197 w 8011236"/>
              <a:gd name="connsiteY24" fmla="*/ 2561766 h 5435455"/>
              <a:gd name="connsiteX25" fmla="*/ 5672636 w 8011236"/>
              <a:gd name="connsiteY25" fmla="*/ 3129949 h 5435455"/>
              <a:gd name="connsiteX26" fmla="*/ 6455392 w 8011236"/>
              <a:gd name="connsiteY26" fmla="*/ 3264436 h 5435455"/>
              <a:gd name="connsiteX27" fmla="*/ 6632812 w 8011236"/>
              <a:gd name="connsiteY27" fmla="*/ 3291732 h 5435455"/>
              <a:gd name="connsiteX28" fmla="*/ 6823881 w 8011236"/>
              <a:gd name="connsiteY28" fmla="*/ 3319027 h 5435455"/>
              <a:gd name="connsiteX29" fmla="*/ 7670042 w 8011236"/>
              <a:gd name="connsiteY29" fmla="*/ 3359971 h 5435455"/>
              <a:gd name="connsiteX30" fmla="*/ 7751929 w 8011236"/>
              <a:gd name="connsiteY30" fmla="*/ 3387266 h 5435455"/>
              <a:gd name="connsiteX31" fmla="*/ 7792872 w 8011236"/>
              <a:gd name="connsiteY31" fmla="*/ 3414562 h 5435455"/>
              <a:gd name="connsiteX32" fmla="*/ 7902054 w 8011236"/>
              <a:gd name="connsiteY32" fmla="*/ 3537392 h 5435455"/>
              <a:gd name="connsiteX33" fmla="*/ 7942997 w 8011236"/>
              <a:gd name="connsiteY33" fmla="*/ 3632926 h 5435455"/>
              <a:gd name="connsiteX34" fmla="*/ 7956645 w 8011236"/>
              <a:gd name="connsiteY34" fmla="*/ 3687517 h 5435455"/>
              <a:gd name="connsiteX35" fmla="*/ 7983941 w 8011236"/>
              <a:gd name="connsiteY35" fmla="*/ 3769404 h 5435455"/>
              <a:gd name="connsiteX36" fmla="*/ 7997589 w 8011236"/>
              <a:gd name="connsiteY36" fmla="*/ 3810347 h 5435455"/>
              <a:gd name="connsiteX37" fmla="*/ 8011236 w 8011236"/>
              <a:gd name="connsiteY37" fmla="*/ 3864938 h 5435455"/>
              <a:gd name="connsiteX38" fmla="*/ 7983941 w 8011236"/>
              <a:gd name="connsiteY38" fmla="*/ 4219780 h 5435455"/>
              <a:gd name="connsiteX39" fmla="*/ 7942997 w 8011236"/>
              <a:gd name="connsiteY39" fmla="*/ 4315314 h 5435455"/>
              <a:gd name="connsiteX40" fmla="*/ 7888406 w 8011236"/>
              <a:gd name="connsiteY40" fmla="*/ 4410848 h 5435455"/>
              <a:gd name="connsiteX41" fmla="*/ 7861111 w 8011236"/>
              <a:gd name="connsiteY41" fmla="*/ 4520030 h 5435455"/>
              <a:gd name="connsiteX42" fmla="*/ 7806520 w 8011236"/>
              <a:gd name="connsiteY42" fmla="*/ 4601917 h 5435455"/>
              <a:gd name="connsiteX43" fmla="*/ 7792872 w 8011236"/>
              <a:gd name="connsiteY43" fmla="*/ 4656508 h 5435455"/>
              <a:gd name="connsiteX44" fmla="*/ 7765577 w 8011236"/>
              <a:gd name="connsiteY44" fmla="*/ 4724747 h 5435455"/>
              <a:gd name="connsiteX45" fmla="*/ 7724633 w 8011236"/>
              <a:gd name="connsiteY45" fmla="*/ 5052293 h 5435455"/>
              <a:gd name="connsiteX46" fmla="*/ 7697338 w 8011236"/>
              <a:gd name="connsiteY46" fmla="*/ 5106884 h 5435455"/>
              <a:gd name="connsiteX47" fmla="*/ 7656394 w 8011236"/>
              <a:gd name="connsiteY47" fmla="*/ 5120532 h 5435455"/>
              <a:gd name="connsiteX48" fmla="*/ 7601803 w 8011236"/>
              <a:gd name="connsiteY48" fmla="*/ 5147827 h 5435455"/>
              <a:gd name="connsiteX49" fmla="*/ 7519917 w 8011236"/>
              <a:gd name="connsiteY49" fmla="*/ 5175123 h 5435455"/>
              <a:gd name="connsiteX50" fmla="*/ 7369792 w 8011236"/>
              <a:gd name="connsiteY50" fmla="*/ 5202418 h 5435455"/>
              <a:gd name="connsiteX51" fmla="*/ 6946711 w 8011236"/>
              <a:gd name="connsiteY51" fmla="*/ 5188771 h 5435455"/>
              <a:gd name="connsiteX52" fmla="*/ 6782938 w 8011236"/>
              <a:gd name="connsiteY52" fmla="*/ 5175123 h 5435455"/>
              <a:gd name="connsiteX53" fmla="*/ 6741994 w 8011236"/>
              <a:gd name="connsiteY53" fmla="*/ 5161475 h 5435455"/>
              <a:gd name="connsiteX54" fmla="*/ 6537278 w 8011236"/>
              <a:gd name="connsiteY54" fmla="*/ 5147827 h 5435455"/>
              <a:gd name="connsiteX55" fmla="*/ 5227093 w 8011236"/>
              <a:gd name="connsiteY55" fmla="*/ 5120532 h 5435455"/>
              <a:gd name="connsiteX56" fmla="*/ 5049672 w 8011236"/>
              <a:gd name="connsiteY56" fmla="*/ 5093236 h 5435455"/>
              <a:gd name="connsiteX57" fmla="*/ 4640239 w 8011236"/>
              <a:gd name="connsiteY57" fmla="*/ 5052293 h 5435455"/>
              <a:gd name="connsiteX58" fmla="*/ 4585648 w 8011236"/>
              <a:gd name="connsiteY58" fmla="*/ 5038645 h 5435455"/>
              <a:gd name="connsiteX59" fmla="*/ 4544705 w 8011236"/>
              <a:gd name="connsiteY59" fmla="*/ 5024998 h 5435455"/>
              <a:gd name="connsiteX60" fmla="*/ 4476466 w 8011236"/>
              <a:gd name="connsiteY60" fmla="*/ 5011350 h 5435455"/>
              <a:gd name="connsiteX61" fmla="*/ 4421875 w 8011236"/>
              <a:gd name="connsiteY61" fmla="*/ 4997702 h 5435455"/>
              <a:gd name="connsiteX62" fmla="*/ 4339989 w 8011236"/>
              <a:gd name="connsiteY62" fmla="*/ 4943111 h 5435455"/>
              <a:gd name="connsiteX63" fmla="*/ 4244454 w 8011236"/>
              <a:gd name="connsiteY63" fmla="*/ 4888520 h 5435455"/>
              <a:gd name="connsiteX64" fmla="*/ 4067033 w 8011236"/>
              <a:gd name="connsiteY64" fmla="*/ 4902168 h 5435455"/>
              <a:gd name="connsiteX65" fmla="*/ 4026090 w 8011236"/>
              <a:gd name="connsiteY65" fmla="*/ 4915815 h 5435455"/>
              <a:gd name="connsiteX66" fmla="*/ 3930556 w 8011236"/>
              <a:gd name="connsiteY66" fmla="*/ 4929463 h 5435455"/>
              <a:gd name="connsiteX67" fmla="*/ 3889612 w 8011236"/>
              <a:gd name="connsiteY67" fmla="*/ 4943111 h 5435455"/>
              <a:gd name="connsiteX68" fmla="*/ 3780430 w 8011236"/>
              <a:gd name="connsiteY68" fmla="*/ 4970406 h 5435455"/>
              <a:gd name="connsiteX69" fmla="*/ 3698544 w 8011236"/>
              <a:gd name="connsiteY69" fmla="*/ 4997702 h 5435455"/>
              <a:gd name="connsiteX70" fmla="*/ 3657600 w 8011236"/>
              <a:gd name="connsiteY70" fmla="*/ 5011350 h 5435455"/>
              <a:gd name="connsiteX71" fmla="*/ 3603009 w 8011236"/>
              <a:gd name="connsiteY71" fmla="*/ 5024998 h 5435455"/>
              <a:gd name="connsiteX72" fmla="*/ 3521123 w 8011236"/>
              <a:gd name="connsiteY72" fmla="*/ 5052293 h 5435455"/>
              <a:gd name="connsiteX73" fmla="*/ 3452884 w 8011236"/>
              <a:gd name="connsiteY73" fmla="*/ 5065941 h 5435455"/>
              <a:gd name="connsiteX74" fmla="*/ 3411941 w 8011236"/>
              <a:gd name="connsiteY74" fmla="*/ 5079589 h 5435455"/>
              <a:gd name="connsiteX75" fmla="*/ 3234520 w 8011236"/>
              <a:gd name="connsiteY75" fmla="*/ 5093236 h 5435455"/>
              <a:gd name="connsiteX76" fmla="*/ 3098042 w 8011236"/>
              <a:gd name="connsiteY76" fmla="*/ 5120532 h 5435455"/>
              <a:gd name="connsiteX77" fmla="*/ 3029803 w 8011236"/>
              <a:gd name="connsiteY77" fmla="*/ 5134180 h 5435455"/>
              <a:gd name="connsiteX78" fmla="*/ 2934269 w 8011236"/>
              <a:gd name="connsiteY78" fmla="*/ 5161475 h 5435455"/>
              <a:gd name="connsiteX79" fmla="*/ 2715905 w 8011236"/>
              <a:gd name="connsiteY79" fmla="*/ 5188771 h 5435455"/>
              <a:gd name="connsiteX80" fmla="*/ 2388359 w 8011236"/>
              <a:gd name="connsiteY80" fmla="*/ 5270657 h 5435455"/>
              <a:gd name="connsiteX81" fmla="*/ 2238233 w 8011236"/>
              <a:gd name="connsiteY81" fmla="*/ 5311601 h 5435455"/>
              <a:gd name="connsiteX82" fmla="*/ 1733266 w 8011236"/>
              <a:gd name="connsiteY82" fmla="*/ 5379839 h 5435455"/>
              <a:gd name="connsiteX83" fmla="*/ 1624084 w 8011236"/>
              <a:gd name="connsiteY83" fmla="*/ 5393487 h 5435455"/>
              <a:gd name="connsiteX84" fmla="*/ 1337481 w 8011236"/>
              <a:gd name="connsiteY84" fmla="*/ 5420783 h 5435455"/>
              <a:gd name="connsiteX85" fmla="*/ 1282890 w 8011236"/>
              <a:gd name="connsiteY85" fmla="*/ 5434430 h 5435455"/>
              <a:gd name="connsiteX86" fmla="*/ 914400 w 8011236"/>
              <a:gd name="connsiteY86" fmla="*/ 5407135 h 5435455"/>
              <a:gd name="connsiteX87" fmla="*/ 873457 w 8011236"/>
              <a:gd name="connsiteY87" fmla="*/ 5379839 h 5435455"/>
              <a:gd name="connsiteX88" fmla="*/ 832514 w 8011236"/>
              <a:gd name="connsiteY88" fmla="*/ 5366192 h 5435455"/>
              <a:gd name="connsiteX89" fmla="*/ 750627 w 8011236"/>
              <a:gd name="connsiteY89" fmla="*/ 5270657 h 5435455"/>
              <a:gd name="connsiteX90" fmla="*/ 709684 w 8011236"/>
              <a:gd name="connsiteY90" fmla="*/ 5243362 h 5435455"/>
              <a:gd name="connsiteX91" fmla="*/ 668741 w 8011236"/>
              <a:gd name="connsiteY91" fmla="*/ 5202418 h 5435455"/>
              <a:gd name="connsiteX92" fmla="*/ 600502 w 8011236"/>
              <a:gd name="connsiteY92" fmla="*/ 5120532 h 5435455"/>
              <a:gd name="connsiteX93" fmla="*/ 559559 w 8011236"/>
              <a:gd name="connsiteY93" fmla="*/ 5106884 h 5435455"/>
              <a:gd name="connsiteX94" fmla="*/ 436729 w 8011236"/>
              <a:gd name="connsiteY94" fmla="*/ 5038645 h 5435455"/>
              <a:gd name="connsiteX95" fmla="*/ 395786 w 8011236"/>
              <a:gd name="connsiteY95" fmla="*/ 5024998 h 5435455"/>
              <a:gd name="connsiteX96" fmla="*/ 354842 w 8011236"/>
              <a:gd name="connsiteY96" fmla="*/ 5011350 h 5435455"/>
              <a:gd name="connsiteX97" fmla="*/ 300251 w 8011236"/>
              <a:gd name="connsiteY97" fmla="*/ 4888520 h 5435455"/>
              <a:gd name="connsiteX98" fmla="*/ 81887 w 8011236"/>
              <a:gd name="connsiteY98" fmla="*/ 4124245 h 5435455"/>
              <a:gd name="connsiteX99" fmla="*/ 0 w 8011236"/>
              <a:gd name="connsiteY99" fmla="*/ 3428209 h 5435455"/>
              <a:gd name="connsiteX100" fmla="*/ 27296 w 8011236"/>
              <a:gd name="connsiteY100" fmla="*/ 1640353 h 5435455"/>
              <a:gd name="connsiteX101" fmla="*/ 40944 w 8011236"/>
              <a:gd name="connsiteY101" fmla="*/ 1572114 h 5435455"/>
              <a:gd name="connsiteX102" fmla="*/ 68239 w 8011236"/>
              <a:gd name="connsiteY102" fmla="*/ 1421989 h 5435455"/>
              <a:gd name="connsiteX103" fmla="*/ 81887 w 8011236"/>
              <a:gd name="connsiteY103" fmla="*/ 889726 h 5435455"/>
              <a:gd name="connsiteX104" fmla="*/ 95535 w 8011236"/>
              <a:gd name="connsiteY104" fmla="*/ 725953 h 5435455"/>
              <a:gd name="connsiteX105" fmla="*/ 122830 w 8011236"/>
              <a:gd name="connsiteY105" fmla="*/ 657714 h 5435455"/>
              <a:gd name="connsiteX106" fmla="*/ 163774 w 8011236"/>
              <a:gd name="connsiteY106" fmla="*/ 521236 h 5435455"/>
              <a:gd name="connsiteX107" fmla="*/ 191069 w 8011236"/>
              <a:gd name="connsiteY107" fmla="*/ 480293 h 5435455"/>
              <a:gd name="connsiteX108" fmla="*/ 218365 w 8011236"/>
              <a:gd name="connsiteY108" fmla="*/ 384759 h 5435455"/>
              <a:gd name="connsiteX109" fmla="*/ 245660 w 8011236"/>
              <a:gd name="connsiteY109" fmla="*/ 343815 h 5435455"/>
              <a:gd name="connsiteX110" fmla="*/ 259308 w 8011236"/>
              <a:gd name="connsiteY110" fmla="*/ 302872 h 5435455"/>
              <a:gd name="connsiteX111" fmla="*/ 382138 w 8011236"/>
              <a:gd name="connsiteY111" fmla="*/ 234633 h 5435455"/>
              <a:gd name="connsiteX112" fmla="*/ 423081 w 8011236"/>
              <a:gd name="connsiteY112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553028 w 8011236"/>
              <a:gd name="connsiteY19" fmla="*/ 226104 h 5435455"/>
              <a:gd name="connsiteX20" fmla="*/ 5561762 w 8011236"/>
              <a:gd name="connsiteY20" fmla="*/ 527871 h 5435455"/>
              <a:gd name="connsiteX21" fmla="*/ 5492371 w 8011236"/>
              <a:gd name="connsiteY21" fmla="*/ 990947 h 5435455"/>
              <a:gd name="connsiteX22" fmla="*/ 5473887 w 8011236"/>
              <a:gd name="connsiteY22" fmla="*/ 1614005 h 5435455"/>
              <a:gd name="connsiteX23" fmla="*/ 5567908 w 8011236"/>
              <a:gd name="connsiteY23" fmla="*/ 2309756 h 5435455"/>
              <a:gd name="connsiteX24" fmla="*/ 5559947 w 8011236"/>
              <a:gd name="connsiteY24" fmla="*/ 2599866 h 5435455"/>
              <a:gd name="connsiteX25" fmla="*/ 5672636 w 8011236"/>
              <a:gd name="connsiteY25" fmla="*/ 3129949 h 5435455"/>
              <a:gd name="connsiteX26" fmla="*/ 6455392 w 8011236"/>
              <a:gd name="connsiteY26" fmla="*/ 3264436 h 5435455"/>
              <a:gd name="connsiteX27" fmla="*/ 6632812 w 8011236"/>
              <a:gd name="connsiteY27" fmla="*/ 3291732 h 5435455"/>
              <a:gd name="connsiteX28" fmla="*/ 6823881 w 8011236"/>
              <a:gd name="connsiteY28" fmla="*/ 3319027 h 5435455"/>
              <a:gd name="connsiteX29" fmla="*/ 7670042 w 8011236"/>
              <a:gd name="connsiteY29" fmla="*/ 3359971 h 5435455"/>
              <a:gd name="connsiteX30" fmla="*/ 7751929 w 8011236"/>
              <a:gd name="connsiteY30" fmla="*/ 3387266 h 5435455"/>
              <a:gd name="connsiteX31" fmla="*/ 7792872 w 8011236"/>
              <a:gd name="connsiteY31" fmla="*/ 3414562 h 5435455"/>
              <a:gd name="connsiteX32" fmla="*/ 7902054 w 8011236"/>
              <a:gd name="connsiteY32" fmla="*/ 3537392 h 5435455"/>
              <a:gd name="connsiteX33" fmla="*/ 7942997 w 8011236"/>
              <a:gd name="connsiteY33" fmla="*/ 3632926 h 5435455"/>
              <a:gd name="connsiteX34" fmla="*/ 7956645 w 8011236"/>
              <a:gd name="connsiteY34" fmla="*/ 3687517 h 5435455"/>
              <a:gd name="connsiteX35" fmla="*/ 7983941 w 8011236"/>
              <a:gd name="connsiteY35" fmla="*/ 3769404 h 5435455"/>
              <a:gd name="connsiteX36" fmla="*/ 7997589 w 8011236"/>
              <a:gd name="connsiteY36" fmla="*/ 3810347 h 5435455"/>
              <a:gd name="connsiteX37" fmla="*/ 8011236 w 8011236"/>
              <a:gd name="connsiteY37" fmla="*/ 3864938 h 5435455"/>
              <a:gd name="connsiteX38" fmla="*/ 7983941 w 8011236"/>
              <a:gd name="connsiteY38" fmla="*/ 4219780 h 5435455"/>
              <a:gd name="connsiteX39" fmla="*/ 7942997 w 8011236"/>
              <a:gd name="connsiteY39" fmla="*/ 4315314 h 5435455"/>
              <a:gd name="connsiteX40" fmla="*/ 7888406 w 8011236"/>
              <a:gd name="connsiteY40" fmla="*/ 4410848 h 5435455"/>
              <a:gd name="connsiteX41" fmla="*/ 7861111 w 8011236"/>
              <a:gd name="connsiteY41" fmla="*/ 4520030 h 5435455"/>
              <a:gd name="connsiteX42" fmla="*/ 7806520 w 8011236"/>
              <a:gd name="connsiteY42" fmla="*/ 4601917 h 5435455"/>
              <a:gd name="connsiteX43" fmla="*/ 7792872 w 8011236"/>
              <a:gd name="connsiteY43" fmla="*/ 4656508 h 5435455"/>
              <a:gd name="connsiteX44" fmla="*/ 7765577 w 8011236"/>
              <a:gd name="connsiteY44" fmla="*/ 4724747 h 5435455"/>
              <a:gd name="connsiteX45" fmla="*/ 7724633 w 8011236"/>
              <a:gd name="connsiteY45" fmla="*/ 5052293 h 5435455"/>
              <a:gd name="connsiteX46" fmla="*/ 7697338 w 8011236"/>
              <a:gd name="connsiteY46" fmla="*/ 5106884 h 5435455"/>
              <a:gd name="connsiteX47" fmla="*/ 7656394 w 8011236"/>
              <a:gd name="connsiteY47" fmla="*/ 5120532 h 5435455"/>
              <a:gd name="connsiteX48" fmla="*/ 7601803 w 8011236"/>
              <a:gd name="connsiteY48" fmla="*/ 5147827 h 5435455"/>
              <a:gd name="connsiteX49" fmla="*/ 7519917 w 8011236"/>
              <a:gd name="connsiteY49" fmla="*/ 5175123 h 5435455"/>
              <a:gd name="connsiteX50" fmla="*/ 7369792 w 8011236"/>
              <a:gd name="connsiteY50" fmla="*/ 5202418 h 5435455"/>
              <a:gd name="connsiteX51" fmla="*/ 6946711 w 8011236"/>
              <a:gd name="connsiteY51" fmla="*/ 5188771 h 5435455"/>
              <a:gd name="connsiteX52" fmla="*/ 6782938 w 8011236"/>
              <a:gd name="connsiteY52" fmla="*/ 5175123 h 5435455"/>
              <a:gd name="connsiteX53" fmla="*/ 6741994 w 8011236"/>
              <a:gd name="connsiteY53" fmla="*/ 5161475 h 5435455"/>
              <a:gd name="connsiteX54" fmla="*/ 6537278 w 8011236"/>
              <a:gd name="connsiteY54" fmla="*/ 5147827 h 5435455"/>
              <a:gd name="connsiteX55" fmla="*/ 5227093 w 8011236"/>
              <a:gd name="connsiteY55" fmla="*/ 5120532 h 5435455"/>
              <a:gd name="connsiteX56" fmla="*/ 5049672 w 8011236"/>
              <a:gd name="connsiteY56" fmla="*/ 5093236 h 5435455"/>
              <a:gd name="connsiteX57" fmla="*/ 4640239 w 8011236"/>
              <a:gd name="connsiteY57" fmla="*/ 5052293 h 5435455"/>
              <a:gd name="connsiteX58" fmla="*/ 4585648 w 8011236"/>
              <a:gd name="connsiteY58" fmla="*/ 5038645 h 5435455"/>
              <a:gd name="connsiteX59" fmla="*/ 4544705 w 8011236"/>
              <a:gd name="connsiteY59" fmla="*/ 5024998 h 5435455"/>
              <a:gd name="connsiteX60" fmla="*/ 4476466 w 8011236"/>
              <a:gd name="connsiteY60" fmla="*/ 5011350 h 5435455"/>
              <a:gd name="connsiteX61" fmla="*/ 4421875 w 8011236"/>
              <a:gd name="connsiteY61" fmla="*/ 4997702 h 5435455"/>
              <a:gd name="connsiteX62" fmla="*/ 4339989 w 8011236"/>
              <a:gd name="connsiteY62" fmla="*/ 4943111 h 5435455"/>
              <a:gd name="connsiteX63" fmla="*/ 4244454 w 8011236"/>
              <a:gd name="connsiteY63" fmla="*/ 4888520 h 5435455"/>
              <a:gd name="connsiteX64" fmla="*/ 4067033 w 8011236"/>
              <a:gd name="connsiteY64" fmla="*/ 4902168 h 5435455"/>
              <a:gd name="connsiteX65" fmla="*/ 4026090 w 8011236"/>
              <a:gd name="connsiteY65" fmla="*/ 4915815 h 5435455"/>
              <a:gd name="connsiteX66" fmla="*/ 3930556 w 8011236"/>
              <a:gd name="connsiteY66" fmla="*/ 4929463 h 5435455"/>
              <a:gd name="connsiteX67" fmla="*/ 3889612 w 8011236"/>
              <a:gd name="connsiteY67" fmla="*/ 4943111 h 5435455"/>
              <a:gd name="connsiteX68" fmla="*/ 3780430 w 8011236"/>
              <a:gd name="connsiteY68" fmla="*/ 4970406 h 5435455"/>
              <a:gd name="connsiteX69" fmla="*/ 3698544 w 8011236"/>
              <a:gd name="connsiteY69" fmla="*/ 4997702 h 5435455"/>
              <a:gd name="connsiteX70" fmla="*/ 3657600 w 8011236"/>
              <a:gd name="connsiteY70" fmla="*/ 5011350 h 5435455"/>
              <a:gd name="connsiteX71" fmla="*/ 3603009 w 8011236"/>
              <a:gd name="connsiteY71" fmla="*/ 5024998 h 5435455"/>
              <a:gd name="connsiteX72" fmla="*/ 3521123 w 8011236"/>
              <a:gd name="connsiteY72" fmla="*/ 5052293 h 5435455"/>
              <a:gd name="connsiteX73" fmla="*/ 3452884 w 8011236"/>
              <a:gd name="connsiteY73" fmla="*/ 5065941 h 5435455"/>
              <a:gd name="connsiteX74" fmla="*/ 3411941 w 8011236"/>
              <a:gd name="connsiteY74" fmla="*/ 5079589 h 5435455"/>
              <a:gd name="connsiteX75" fmla="*/ 3234520 w 8011236"/>
              <a:gd name="connsiteY75" fmla="*/ 5093236 h 5435455"/>
              <a:gd name="connsiteX76" fmla="*/ 3098042 w 8011236"/>
              <a:gd name="connsiteY76" fmla="*/ 5120532 h 5435455"/>
              <a:gd name="connsiteX77" fmla="*/ 3029803 w 8011236"/>
              <a:gd name="connsiteY77" fmla="*/ 5134180 h 5435455"/>
              <a:gd name="connsiteX78" fmla="*/ 2934269 w 8011236"/>
              <a:gd name="connsiteY78" fmla="*/ 5161475 h 5435455"/>
              <a:gd name="connsiteX79" fmla="*/ 2715905 w 8011236"/>
              <a:gd name="connsiteY79" fmla="*/ 5188771 h 5435455"/>
              <a:gd name="connsiteX80" fmla="*/ 2388359 w 8011236"/>
              <a:gd name="connsiteY80" fmla="*/ 5270657 h 5435455"/>
              <a:gd name="connsiteX81" fmla="*/ 2238233 w 8011236"/>
              <a:gd name="connsiteY81" fmla="*/ 5311601 h 5435455"/>
              <a:gd name="connsiteX82" fmla="*/ 1733266 w 8011236"/>
              <a:gd name="connsiteY82" fmla="*/ 5379839 h 5435455"/>
              <a:gd name="connsiteX83" fmla="*/ 1624084 w 8011236"/>
              <a:gd name="connsiteY83" fmla="*/ 5393487 h 5435455"/>
              <a:gd name="connsiteX84" fmla="*/ 1337481 w 8011236"/>
              <a:gd name="connsiteY84" fmla="*/ 5420783 h 5435455"/>
              <a:gd name="connsiteX85" fmla="*/ 1282890 w 8011236"/>
              <a:gd name="connsiteY85" fmla="*/ 5434430 h 5435455"/>
              <a:gd name="connsiteX86" fmla="*/ 914400 w 8011236"/>
              <a:gd name="connsiteY86" fmla="*/ 5407135 h 5435455"/>
              <a:gd name="connsiteX87" fmla="*/ 873457 w 8011236"/>
              <a:gd name="connsiteY87" fmla="*/ 5379839 h 5435455"/>
              <a:gd name="connsiteX88" fmla="*/ 832514 w 8011236"/>
              <a:gd name="connsiteY88" fmla="*/ 5366192 h 5435455"/>
              <a:gd name="connsiteX89" fmla="*/ 750627 w 8011236"/>
              <a:gd name="connsiteY89" fmla="*/ 5270657 h 5435455"/>
              <a:gd name="connsiteX90" fmla="*/ 709684 w 8011236"/>
              <a:gd name="connsiteY90" fmla="*/ 5243362 h 5435455"/>
              <a:gd name="connsiteX91" fmla="*/ 668741 w 8011236"/>
              <a:gd name="connsiteY91" fmla="*/ 5202418 h 5435455"/>
              <a:gd name="connsiteX92" fmla="*/ 600502 w 8011236"/>
              <a:gd name="connsiteY92" fmla="*/ 5120532 h 5435455"/>
              <a:gd name="connsiteX93" fmla="*/ 559559 w 8011236"/>
              <a:gd name="connsiteY93" fmla="*/ 5106884 h 5435455"/>
              <a:gd name="connsiteX94" fmla="*/ 436729 w 8011236"/>
              <a:gd name="connsiteY94" fmla="*/ 5038645 h 5435455"/>
              <a:gd name="connsiteX95" fmla="*/ 395786 w 8011236"/>
              <a:gd name="connsiteY95" fmla="*/ 5024998 h 5435455"/>
              <a:gd name="connsiteX96" fmla="*/ 354842 w 8011236"/>
              <a:gd name="connsiteY96" fmla="*/ 5011350 h 5435455"/>
              <a:gd name="connsiteX97" fmla="*/ 300251 w 8011236"/>
              <a:gd name="connsiteY97" fmla="*/ 4888520 h 5435455"/>
              <a:gd name="connsiteX98" fmla="*/ 81887 w 8011236"/>
              <a:gd name="connsiteY98" fmla="*/ 4124245 h 5435455"/>
              <a:gd name="connsiteX99" fmla="*/ 0 w 8011236"/>
              <a:gd name="connsiteY99" fmla="*/ 3428209 h 5435455"/>
              <a:gd name="connsiteX100" fmla="*/ 27296 w 8011236"/>
              <a:gd name="connsiteY100" fmla="*/ 1640353 h 5435455"/>
              <a:gd name="connsiteX101" fmla="*/ 40944 w 8011236"/>
              <a:gd name="connsiteY101" fmla="*/ 1572114 h 5435455"/>
              <a:gd name="connsiteX102" fmla="*/ 68239 w 8011236"/>
              <a:gd name="connsiteY102" fmla="*/ 1421989 h 5435455"/>
              <a:gd name="connsiteX103" fmla="*/ 81887 w 8011236"/>
              <a:gd name="connsiteY103" fmla="*/ 889726 h 5435455"/>
              <a:gd name="connsiteX104" fmla="*/ 95535 w 8011236"/>
              <a:gd name="connsiteY104" fmla="*/ 725953 h 5435455"/>
              <a:gd name="connsiteX105" fmla="*/ 122830 w 8011236"/>
              <a:gd name="connsiteY105" fmla="*/ 657714 h 5435455"/>
              <a:gd name="connsiteX106" fmla="*/ 163774 w 8011236"/>
              <a:gd name="connsiteY106" fmla="*/ 521236 h 5435455"/>
              <a:gd name="connsiteX107" fmla="*/ 191069 w 8011236"/>
              <a:gd name="connsiteY107" fmla="*/ 480293 h 5435455"/>
              <a:gd name="connsiteX108" fmla="*/ 218365 w 8011236"/>
              <a:gd name="connsiteY108" fmla="*/ 384759 h 5435455"/>
              <a:gd name="connsiteX109" fmla="*/ 245660 w 8011236"/>
              <a:gd name="connsiteY109" fmla="*/ 343815 h 5435455"/>
              <a:gd name="connsiteX110" fmla="*/ 259308 w 8011236"/>
              <a:gd name="connsiteY110" fmla="*/ 302872 h 5435455"/>
              <a:gd name="connsiteX111" fmla="*/ 382138 w 8011236"/>
              <a:gd name="connsiteY111" fmla="*/ 234633 h 5435455"/>
              <a:gd name="connsiteX112" fmla="*/ 423081 w 8011236"/>
              <a:gd name="connsiteY112" fmla="*/ 166395 h 5435455"/>
              <a:gd name="connsiteX0" fmla="*/ 423081 w 8011236"/>
              <a:gd name="connsiteY0" fmla="*/ 166395 h 5435455"/>
              <a:gd name="connsiteX1" fmla="*/ 423081 w 8011236"/>
              <a:gd name="connsiteY1" fmla="*/ 166395 h 5435455"/>
              <a:gd name="connsiteX2" fmla="*/ 1392072 w 8011236"/>
              <a:gd name="connsiteY2" fmla="*/ 180042 h 5435455"/>
              <a:gd name="connsiteX3" fmla="*/ 1624084 w 8011236"/>
              <a:gd name="connsiteY3" fmla="*/ 166395 h 5435455"/>
              <a:gd name="connsiteX4" fmla="*/ 1610436 w 8011236"/>
              <a:gd name="connsiteY4" fmla="*/ 125451 h 5435455"/>
              <a:gd name="connsiteX5" fmla="*/ 1828800 w 8011236"/>
              <a:gd name="connsiteY5" fmla="*/ 29916 h 5435455"/>
              <a:gd name="connsiteX6" fmla="*/ 2019869 w 8011236"/>
              <a:gd name="connsiteY6" fmla="*/ 2621 h 5435455"/>
              <a:gd name="connsiteX7" fmla="*/ 2142699 w 8011236"/>
              <a:gd name="connsiteY7" fmla="*/ 84508 h 5435455"/>
              <a:gd name="connsiteX8" fmla="*/ 2183642 w 8011236"/>
              <a:gd name="connsiteY8" fmla="*/ 111804 h 5435455"/>
              <a:gd name="connsiteX9" fmla="*/ 2224586 w 8011236"/>
              <a:gd name="connsiteY9" fmla="*/ 125451 h 5435455"/>
              <a:gd name="connsiteX10" fmla="*/ 2511189 w 8011236"/>
              <a:gd name="connsiteY10" fmla="*/ 111804 h 5435455"/>
              <a:gd name="connsiteX11" fmla="*/ 2552132 w 8011236"/>
              <a:gd name="connsiteY11" fmla="*/ 98156 h 5435455"/>
              <a:gd name="connsiteX12" fmla="*/ 2661314 w 8011236"/>
              <a:gd name="connsiteY12" fmla="*/ 84508 h 5435455"/>
              <a:gd name="connsiteX13" fmla="*/ 2797792 w 8011236"/>
              <a:gd name="connsiteY13" fmla="*/ 43565 h 5435455"/>
              <a:gd name="connsiteX14" fmla="*/ 2838735 w 8011236"/>
              <a:gd name="connsiteY14" fmla="*/ 29917 h 5435455"/>
              <a:gd name="connsiteX15" fmla="*/ 4476466 w 8011236"/>
              <a:gd name="connsiteY15" fmla="*/ 43565 h 5435455"/>
              <a:gd name="connsiteX16" fmla="*/ 4626592 w 8011236"/>
              <a:gd name="connsiteY16" fmla="*/ 57212 h 5435455"/>
              <a:gd name="connsiteX17" fmla="*/ 4804012 w 8011236"/>
              <a:gd name="connsiteY17" fmla="*/ 70860 h 5435455"/>
              <a:gd name="connsiteX18" fmla="*/ 5336275 w 8011236"/>
              <a:gd name="connsiteY18" fmla="*/ 84508 h 5435455"/>
              <a:gd name="connsiteX19" fmla="*/ 5553028 w 8011236"/>
              <a:gd name="connsiteY19" fmla="*/ 226104 h 5435455"/>
              <a:gd name="connsiteX20" fmla="*/ 5561762 w 8011236"/>
              <a:gd name="connsiteY20" fmla="*/ 527871 h 5435455"/>
              <a:gd name="connsiteX21" fmla="*/ 5492371 w 8011236"/>
              <a:gd name="connsiteY21" fmla="*/ 990947 h 5435455"/>
              <a:gd name="connsiteX22" fmla="*/ 5473887 w 8011236"/>
              <a:gd name="connsiteY22" fmla="*/ 1614005 h 5435455"/>
              <a:gd name="connsiteX23" fmla="*/ 5504408 w 8011236"/>
              <a:gd name="connsiteY23" fmla="*/ 2347856 h 5435455"/>
              <a:gd name="connsiteX24" fmla="*/ 5559947 w 8011236"/>
              <a:gd name="connsiteY24" fmla="*/ 2599866 h 5435455"/>
              <a:gd name="connsiteX25" fmla="*/ 5672636 w 8011236"/>
              <a:gd name="connsiteY25" fmla="*/ 3129949 h 5435455"/>
              <a:gd name="connsiteX26" fmla="*/ 6455392 w 8011236"/>
              <a:gd name="connsiteY26" fmla="*/ 3264436 h 5435455"/>
              <a:gd name="connsiteX27" fmla="*/ 6632812 w 8011236"/>
              <a:gd name="connsiteY27" fmla="*/ 3291732 h 5435455"/>
              <a:gd name="connsiteX28" fmla="*/ 6823881 w 8011236"/>
              <a:gd name="connsiteY28" fmla="*/ 3319027 h 5435455"/>
              <a:gd name="connsiteX29" fmla="*/ 7670042 w 8011236"/>
              <a:gd name="connsiteY29" fmla="*/ 3359971 h 5435455"/>
              <a:gd name="connsiteX30" fmla="*/ 7751929 w 8011236"/>
              <a:gd name="connsiteY30" fmla="*/ 3387266 h 5435455"/>
              <a:gd name="connsiteX31" fmla="*/ 7792872 w 8011236"/>
              <a:gd name="connsiteY31" fmla="*/ 3414562 h 5435455"/>
              <a:gd name="connsiteX32" fmla="*/ 7902054 w 8011236"/>
              <a:gd name="connsiteY32" fmla="*/ 3537392 h 5435455"/>
              <a:gd name="connsiteX33" fmla="*/ 7942997 w 8011236"/>
              <a:gd name="connsiteY33" fmla="*/ 3632926 h 5435455"/>
              <a:gd name="connsiteX34" fmla="*/ 7956645 w 8011236"/>
              <a:gd name="connsiteY34" fmla="*/ 3687517 h 5435455"/>
              <a:gd name="connsiteX35" fmla="*/ 7983941 w 8011236"/>
              <a:gd name="connsiteY35" fmla="*/ 3769404 h 5435455"/>
              <a:gd name="connsiteX36" fmla="*/ 7997589 w 8011236"/>
              <a:gd name="connsiteY36" fmla="*/ 3810347 h 5435455"/>
              <a:gd name="connsiteX37" fmla="*/ 8011236 w 8011236"/>
              <a:gd name="connsiteY37" fmla="*/ 3864938 h 5435455"/>
              <a:gd name="connsiteX38" fmla="*/ 7983941 w 8011236"/>
              <a:gd name="connsiteY38" fmla="*/ 4219780 h 5435455"/>
              <a:gd name="connsiteX39" fmla="*/ 7942997 w 8011236"/>
              <a:gd name="connsiteY39" fmla="*/ 4315314 h 5435455"/>
              <a:gd name="connsiteX40" fmla="*/ 7888406 w 8011236"/>
              <a:gd name="connsiteY40" fmla="*/ 4410848 h 5435455"/>
              <a:gd name="connsiteX41" fmla="*/ 7861111 w 8011236"/>
              <a:gd name="connsiteY41" fmla="*/ 4520030 h 5435455"/>
              <a:gd name="connsiteX42" fmla="*/ 7806520 w 8011236"/>
              <a:gd name="connsiteY42" fmla="*/ 4601917 h 5435455"/>
              <a:gd name="connsiteX43" fmla="*/ 7792872 w 8011236"/>
              <a:gd name="connsiteY43" fmla="*/ 4656508 h 5435455"/>
              <a:gd name="connsiteX44" fmla="*/ 7765577 w 8011236"/>
              <a:gd name="connsiteY44" fmla="*/ 4724747 h 5435455"/>
              <a:gd name="connsiteX45" fmla="*/ 7724633 w 8011236"/>
              <a:gd name="connsiteY45" fmla="*/ 5052293 h 5435455"/>
              <a:gd name="connsiteX46" fmla="*/ 7697338 w 8011236"/>
              <a:gd name="connsiteY46" fmla="*/ 5106884 h 5435455"/>
              <a:gd name="connsiteX47" fmla="*/ 7656394 w 8011236"/>
              <a:gd name="connsiteY47" fmla="*/ 5120532 h 5435455"/>
              <a:gd name="connsiteX48" fmla="*/ 7601803 w 8011236"/>
              <a:gd name="connsiteY48" fmla="*/ 5147827 h 5435455"/>
              <a:gd name="connsiteX49" fmla="*/ 7519917 w 8011236"/>
              <a:gd name="connsiteY49" fmla="*/ 5175123 h 5435455"/>
              <a:gd name="connsiteX50" fmla="*/ 7369792 w 8011236"/>
              <a:gd name="connsiteY50" fmla="*/ 5202418 h 5435455"/>
              <a:gd name="connsiteX51" fmla="*/ 6946711 w 8011236"/>
              <a:gd name="connsiteY51" fmla="*/ 5188771 h 5435455"/>
              <a:gd name="connsiteX52" fmla="*/ 6782938 w 8011236"/>
              <a:gd name="connsiteY52" fmla="*/ 5175123 h 5435455"/>
              <a:gd name="connsiteX53" fmla="*/ 6741994 w 8011236"/>
              <a:gd name="connsiteY53" fmla="*/ 5161475 h 5435455"/>
              <a:gd name="connsiteX54" fmla="*/ 6537278 w 8011236"/>
              <a:gd name="connsiteY54" fmla="*/ 5147827 h 5435455"/>
              <a:gd name="connsiteX55" fmla="*/ 5227093 w 8011236"/>
              <a:gd name="connsiteY55" fmla="*/ 5120532 h 5435455"/>
              <a:gd name="connsiteX56" fmla="*/ 5049672 w 8011236"/>
              <a:gd name="connsiteY56" fmla="*/ 5093236 h 5435455"/>
              <a:gd name="connsiteX57" fmla="*/ 4640239 w 8011236"/>
              <a:gd name="connsiteY57" fmla="*/ 5052293 h 5435455"/>
              <a:gd name="connsiteX58" fmla="*/ 4585648 w 8011236"/>
              <a:gd name="connsiteY58" fmla="*/ 5038645 h 5435455"/>
              <a:gd name="connsiteX59" fmla="*/ 4544705 w 8011236"/>
              <a:gd name="connsiteY59" fmla="*/ 5024998 h 5435455"/>
              <a:gd name="connsiteX60" fmla="*/ 4476466 w 8011236"/>
              <a:gd name="connsiteY60" fmla="*/ 5011350 h 5435455"/>
              <a:gd name="connsiteX61" fmla="*/ 4421875 w 8011236"/>
              <a:gd name="connsiteY61" fmla="*/ 4997702 h 5435455"/>
              <a:gd name="connsiteX62" fmla="*/ 4339989 w 8011236"/>
              <a:gd name="connsiteY62" fmla="*/ 4943111 h 5435455"/>
              <a:gd name="connsiteX63" fmla="*/ 4244454 w 8011236"/>
              <a:gd name="connsiteY63" fmla="*/ 4888520 h 5435455"/>
              <a:gd name="connsiteX64" fmla="*/ 4067033 w 8011236"/>
              <a:gd name="connsiteY64" fmla="*/ 4902168 h 5435455"/>
              <a:gd name="connsiteX65" fmla="*/ 4026090 w 8011236"/>
              <a:gd name="connsiteY65" fmla="*/ 4915815 h 5435455"/>
              <a:gd name="connsiteX66" fmla="*/ 3930556 w 8011236"/>
              <a:gd name="connsiteY66" fmla="*/ 4929463 h 5435455"/>
              <a:gd name="connsiteX67" fmla="*/ 3889612 w 8011236"/>
              <a:gd name="connsiteY67" fmla="*/ 4943111 h 5435455"/>
              <a:gd name="connsiteX68" fmla="*/ 3780430 w 8011236"/>
              <a:gd name="connsiteY68" fmla="*/ 4970406 h 5435455"/>
              <a:gd name="connsiteX69" fmla="*/ 3698544 w 8011236"/>
              <a:gd name="connsiteY69" fmla="*/ 4997702 h 5435455"/>
              <a:gd name="connsiteX70" fmla="*/ 3657600 w 8011236"/>
              <a:gd name="connsiteY70" fmla="*/ 5011350 h 5435455"/>
              <a:gd name="connsiteX71" fmla="*/ 3603009 w 8011236"/>
              <a:gd name="connsiteY71" fmla="*/ 5024998 h 5435455"/>
              <a:gd name="connsiteX72" fmla="*/ 3521123 w 8011236"/>
              <a:gd name="connsiteY72" fmla="*/ 5052293 h 5435455"/>
              <a:gd name="connsiteX73" fmla="*/ 3452884 w 8011236"/>
              <a:gd name="connsiteY73" fmla="*/ 5065941 h 5435455"/>
              <a:gd name="connsiteX74" fmla="*/ 3411941 w 8011236"/>
              <a:gd name="connsiteY74" fmla="*/ 5079589 h 5435455"/>
              <a:gd name="connsiteX75" fmla="*/ 3234520 w 8011236"/>
              <a:gd name="connsiteY75" fmla="*/ 5093236 h 5435455"/>
              <a:gd name="connsiteX76" fmla="*/ 3098042 w 8011236"/>
              <a:gd name="connsiteY76" fmla="*/ 5120532 h 5435455"/>
              <a:gd name="connsiteX77" fmla="*/ 3029803 w 8011236"/>
              <a:gd name="connsiteY77" fmla="*/ 5134180 h 5435455"/>
              <a:gd name="connsiteX78" fmla="*/ 2934269 w 8011236"/>
              <a:gd name="connsiteY78" fmla="*/ 5161475 h 5435455"/>
              <a:gd name="connsiteX79" fmla="*/ 2715905 w 8011236"/>
              <a:gd name="connsiteY79" fmla="*/ 5188771 h 5435455"/>
              <a:gd name="connsiteX80" fmla="*/ 2388359 w 8011236"/>
              <a:gd name="connsiteY80" fmla="*/ 5270657 h 5435455"/>
              <a:gd name="connsiteX81" fmla="*/ 2238233 w 8011236"/>
              <a:gd name="connsiteY81" fmla="*/ 5311601 h 5435455"/>
              <a:gd name="connsiteX82" fmla="*/ 1733266 w 8011236"/>
              <a:gd name="connsiteY82" fmla="*/ 5379839 h 5435455"/>
              <a:gd name="connsiteX83" fmla="*/ 1624084 w 8011236"/>
              <a:gd name="connsiteY83" fmla="*/ 5393487 h 5435455"/>
              <a:gd name="connsiteX84" fmla="*/ 1337481 w 8011236"/>
              <a:gd name="connsiteY84" fmla="*/ 5420783 h 5435455"/>
              <a:gd name="connsiteX85" fmla="*/ 1282890 w 8011236"/>
              <a:gd name="connsiteY85" fmla="*/ 5434430 h 5435455"/>
              <a:gd name="connsiteX86" fmla="*/ 914400 w 8011236"/>
              <a:gd name="connsiteY86" fmla="*/ 5407135 h 5435455"/>
              <a:gd name="connsiteX87" fmla="*/ 873457 w 8011236"/>
              <a:gd name="connsiteY87" fmla="*/ 5379839 h 5435455"/>
              <a:gd name="connsiteX88" fmla="*/ 832514 w 8011236"/>
              <a:gd name="connsiteY88" fmla="*/ 5366192 h 5435455"/>
              <a:gd name="connsiteX89" fmla="*/ 750627 w 8011236"/>
              <a:gd name="connsiteY89" fmla="*/ 5270657 h 5435455"/>
              <a:gd name="connsiteX90" fmla="*/ 709684 w 8011236"/>
              <a:gd name="connsiteY90" fmla="*/ 5243362 h 5435455"/>
              <a:gd name="connsiteX91" fmla="*/ 668741 w 8011236"/>
              <a:gd name="connsiteY91" fmla="*/ 5202418 h 5435455"/>
              <a:gd name="connsiteX92" fmla="*/ 600502 w 8011236"/>
              <a:gd name="connsiteY92" fmla="*/ 5120532 h 5435455"/>
              <a:gd name="connsiteX93" fmla="*/ 559559 w 8011236"/>
              <a:gd name="connsiteY93" fmla="*/ 5106884 h 5435455"/>
              <a:gd name="connsiteX94" fmla="*/ 436729 w 8011236"/>
              <a:gd name="connsiteY94" fmla="*/ 5038645 h 5435455"/>
              <a:gd name="connsiteX95" fmla="*/ 395786 w 8011236"/>
              <a:gd name="connsiteY95" fmla="*/ 5024998 h 5435455"/>
              <a:gd name="connsiteX96" fmla="*/ 354842 w 8011236"/>
              <a:gd name="connsiteY96" fmla="*/ 5011350 h 5435455"/>
              <a:gd name="connsiteX97" fmla="*/ 300251 w 8011236"/>
              <a:gd name="connsiteY97" fmla="*/ 4888520 h 5435455"/>
              <a:gd name="connsiteX98" fmla="*/ 81887 w 8011236"/>
              <a:gd name="connsiteY98" fmla="*/ 4124245 h 5435455"/>
              <a:gd name="connsiteX99" fmla="*/ 0 w 8011236"/>
              <a:gd name="connsiteY99" fmla="*/ 3428209 h 5435455"/>
              <a:gd name="connsiteX100" fmla="*/ 27296 w 8011236"/>
              <a:gd name="connsiteY100" fmla="*/ 1640353 h 5435455"/>
              <a:gd name="connsiteX101" fmla="*/ 40944 w 8011236"/>
              <a:gd name="connsiteY101" fmla="*/ 1572114 h 5435455"/>
              <a:gd name="connsiteX102" fmla="*/ 68239 w 8011236"/>
              <a:gd name="connsiteY102" fmla="*/ 1421989 h 5435455"/>
              <a:gd name="connsiteX103" fmla="*/ 81887 w 8011236"/>
              <a:gd name="connsiteY103" fmla="*/ 889726 h 5435455"/>
              <a:gd name="connsiteX104" fmla="*/ 95535 w 8011236"/>
              <a:gd name="connsiteY104" fmla="*/ 725953 h 5435455"/>
              <a:gd name="connsiteX105" fmla="*/ 122830 w 8011236"/>
              <a:gd name="connsiteY105" fmla="*/ 657714 h 5435455"/>
              <a:gd name="connsiteX106" fmla="*/ 163774 w 8011236"/>
              <a:gd name="connsiteY106" fmla="*/ 521236 h 5435455"/>
              <a:gd name="connsiteX107" fmla="*/ 191069 w 8011236"/>
              <a:gd name="connsiteY107" fmla="*/ 480293 h 5435455"/>
              <a:gd name="connsiteX108" fmla="*/ 218365 w 8011236"/>
              <a:gd name="connsiteY108" fmla="*/ 384759 h 5435455"/>
              <a:gd name="connsiteX109" fmla="*/ 245660 w 8011236"/>
              <a:gd name="connsiteY109" fmla="*/ 343815 h 5435455"/>
              <a:gd name="connsiteX110" fmla="*/ 259308 w 8011236"/>
              <a:gd name="connsiteY110" fmla="*/ 302872 h 5435455"/>
              <a:gd name="connsiteX111" fmla="*/ 382138 w 8011236"/>
              <a:gd name="connsiteY111" fmla="*/ 234633 h 5435455"/>
              <a:gd name="connsiteX112" fmla="*/ 423081 w 8011236"/>
              <a:gd name="connsiteY112" fmla="*/ 166395 h 543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8011236" h="5435455">
                <a:moveTo>
                  <a:pt x="423081" y="166395"/>
                </a:moveTo>
                <a:lnTo>
                  <a:pt x="423081" y="166395"/>
                </a:lnTo>
                <a:lnTo>
                  <a:pt x="1392072" y="180042"/>
                </a:lnTo>
                <a:cubicBezTo>
                  <a:pt x="1613546" y="185794"/>
                  <a:pt x="1282383" y="228521"/>
                  <a:pt x="1624084" y="166395"/>
                </a:cubicBezTo>
                <a:cubicBezTo>
                  <a:pt x="1619535" y="152747"/>
                  <a:pt x="1576317" y="148198"/>
                  <a:pt x="1610436" y="125451"/>
                </a:cubicBezTo>
                <a:cubicBezTo>
                  <a:pt x="1644555" y="102705"/>
                  <a:pt x="1760561" y="50388"/>
                  <a:pt x="1828800" y="29916"/>
                </a:cubicBezTo>
                <a:cubicBezTo>
                  <a:pt x="1897039" y="9444"/>
                  <a:pt x="1967553" y="-6478"/>
                  <a:pt x="2019869" y="2621"/>
                </a:cubicBezTo>
                <a:lnTo>
                  <a:pt x="2142699" y="84508"/>
                </a:lnTo>
                <a:cubicBezTo>
                  <a:pt x="2156347" y="93607"/>
                  <a:pt x="2168081" y="106617"/>
                  <a:pt x="2183642" y="111804"/>
                </a:cubicBezTo>
                <a:lnTo>
                  <a:pt x="2224586" y="125451"/>
                </a:lnTo>
                <a:cubicBezTo>
                  <a:pt x="2320120" y="120902"/>
                  <a:pt x="2415877" y="119747"/>
                  <a:pt x="2511189" y="111804"/>
                </a:cubicBezTo>
                <a:cubicBezTo>
                  <a:pt x="2525525" y="110609"/>
                  <a:pt x="2537978" y="100729"/>
                  <a:pt x="2552132" y="98156"/>
                </a:cubicBezTo>
                <a:cubicBezTo>
                  <a:pt x="2588218" y="91595"/>
                  <a:pt x="2625136" y="90538"/>
                  <a:pt x="2661314" y="84508"/>
                </a:cubicBezTo>
                <a:cubicBezTo>
                  <a:pt x="2702562" y="77633"/>
                  <a:pt x="2761395" y="55697"/>
                  <a:pt x="2797792" y="43565"/>
                </a:cubicBezTo>
                <a:lnTo>
                  <a:pt x="2838735" y="29917"/>
                </a:lnTo>
                <a:lnTo>
                  <a:pt x="4476466" y="43565"/>
                </a:lnTo>
                <a:cubicBezTo>
                  <a:pt x="4526708" y="44332"/>
                  <a:pt x="4576517" y="53039"/>
                  <a:pt x="4626592" y="57212"/>
                </a:cubicBezTo>
                <a:cubicBezTo>
                  <a:pt x="4685702" y="62138"/>
                  <a:pt x="4744741" y="68580"/>
                  <a:pt x="4804012" y="70860"/>
                </a:cubicBezTo>
                <a:cubicBezTo>
                  <a:pt x="4981360" y="77681"/>
                  <a:pt x="5158854" y="79959"/>
                  <a:pt x="5336275" y="84508"/>
                </a:cubicBezTo>
                <a:cubicBezTo>
                  <a:pt x="5448232" y="92505"/>
                  <a:pt x="5515447" y="152210"/>
                  <a:pt x="5553028" y="226104"/>
                </a:cubicBezTo>
                <a:cubicBezTo>
                  <a:pt x="5590609" y="299998"/>
                  <a:pt x="5571871" y="400397"/>
                  <a:pt x="5561762" y="527871"/>
                </a:cubicBezTo>
                <a:cubicBezTo>
                  <a:pt x="5551653" y="655345"/>
                  <a:pt x="5507017" y="809925"/>
                  <a:pt x="5492371" y="990947"/>
                </a:cubicBezTo>
                <a:cubicBezTo>
                  <a:pt x="5477725" y="1171969"/>
                  <a:pt x="5460239" y="1420662"/>
                  <a:pt x="5473887" y="1614005"/>
                </a:cubicBezTo>
                <a:cubicBezTo>
                  <a:pt x="5487535" y="1807348"/>
                  <a:pt x="5490065" y="2183546"/>
                  <a:pt x="5504408" y="2347856"/>
                </a:cubicBezTo>
                <a:cubicBezTo>
                  <a:pt x="5518751" y="2512166"/>
                  <a:pt x="5531909" y="2469517"/>
                  <a:pt x="5559947" y="2599866"/>
                </a:cubicBezTo>
                <a:cubicBezTo>
                  <a:pt x="5587985" y="2730215"/>
                  <a:pt x="5523395" y="3019187"/>
                  <a:pt x="5672636" y="3129949"/>
                </a:cubicBezTo>
                <a:cubicBezTo>
                  <a:pt x="5821877" y="3240711"/>
                  <a:pt x="6295363" y="3237472"/>
                  <a:pt x="6455392" y="3264436"/>
                </a:cubicBezTo>
                <a:cubicBezTo>
                  <a:pt x="6615421" y="3291400"/>
                  <a:pt x="6374497" y="3263030"/>
                  <a:pt x="6632812" y="3291732"/>
                </a:cubicBezTo>
                <a:cubicBezTo>
                  <a:pt x="6734942" y="3317265"/>
                  <a:pt x="6660977" y="3301573"/>
                  <a:pt x="6823881" y="3319027"/>
                </a:cubicBezTo>
                <a:cubicBezTo>
                  <a:pt x="7289452" y="3368909"/>
                  <a:pt x="6936340" y="3343296"/>
                  <a:pt x="7670042" y="3359971"/>
                </a:cubicBezTo>
                <a:cubicBezTo>
                  <a:pt x="7697338" y="3369069"/>
                  <a:pt x="7727989" y="3371306"/>
                  <a:pt x="7751929" y="3387266"/>
                </a:cubicBezTo>
                <a:cubicBezTo>
                  <a:pt x="7765577" y="3396365"/>
                  <a:pt x="7780613" y="3403665"/>
                  <a:pt x="7792872" y="3414562"/>
                </a:cubicBezTo>
                <a:cubicBezTo>
                  <a:pt x="7869363" y="3482554"/>
                  <a:pt x="7860568" y="3475161"/>
                  <a:pt x="7902054" y="3537392"/>
                </a:cubicBezTo>
                <a:cubicBezTo>
                  <a:pt x="7941237" y="3694120"/>
                  <a:pt x="7886447" y="3500976"/>
                  <a:pt x="7942997" y="3632926"/>
                </a:cubicBezTo>
                <a:cubicBezTo>
                  <a:pt x="7950386" y="3650166"/>
                  <a:pt x="7951255" y="3669551"/>
                  <a:pt x="7956645" y="3687517"/>
                </a:cubicBezTo>
                <a:cubicBezTo>
                  <a:pt x="7964913" y="3715076"/>
                  <a:pt x="7974842" y="3742108"/>
                  <a:pt x="7983941" y="3769404"/>
                </a:cubicBezTo>
                <a:cubicBezTo>
                  <a:pt x="7988490" y="3783052"/>
                  <a:pt x="7994100" y="3796391"/>
                  <a:pt x="7997589" y="3810347"/>
                </a:cubicBezTo>
                <a:lnTo>
                  <a:pt x="8011236" y="3864938"/>
                </a:lnTo>
                <a:cubicBezTo>
                  <a:pt x="8005326" y="3983145"/>
                  <a:pt x="8009796" y="4103435"/>
                  <a:pt x="7983941" y="4219780"/>
                </a:cubicBezTo>
                <a:cubicBezTo>
                  <a:pt x="7975908" y="4255926"/>
                  <a:pt x="7959686" y="4281936"/>
                  <a:pt x="7942997" y="4315314"/>
                </a:cubicBezTo>
                <a:cubicBezTo>
                  <a:pt x="7914133" y="4430775"/>
                  <a:pt x="7953455" y="4313274"/>
                  <a:pt x="7888406" y="4410848"/>
                </a:cubicBezTo>
                <a:cubicBezTo>
                  <a:pt x="7871537" y="4436151"/>
                  <a:pt x="7870948" y="4498388"/>
                  <a:pt x="7861111" y="4520030"/>
                </a:cubicBezTo>
                <a:cubicBezTo>
                  <a:pt x="7847536" y="4549895"/>
                  <a:pt x="7806520" y="4601917"/>
                  <a:pt x="7806520" y="4601917"/>
                </a:cubicBezTo>
                <a:cubicBezTo>
                  <a:pt x="7801971" y="4620114"/>
                  <a:pt x="7798803" y="4638713"/>
                  <a:pt x="7792872" y="4656508"/>
                </a:cubicBezTo>
                <a:cubicBezTo>
                  <a:pt x="7785125" y="4679749"/>
                  <a:pt x="7768746" y="4700454"/>
                  <a:pt x="7765577" y="4724747"/>
                </a:cubicBezTo>
                <a:cubicBezTo>
                  <a:pt x="7749310" y="4849461"/>
                  <a:pt x="7778223" y="4945111"/>
                  <a:pt x="7724633" y="5052293"/>
                </a:cubicBezTo>
                <a:cubicBezTo>
                  <a:pt x="7715535" y="5070490"/>
                  <a:pt x="7711724" y="5092498"/>
                  <a:pt x="7697338" y="5106884"/>
                </a:cubicBezTo>
                <a:cubicBezTo>
                  <a:pt x="7687165" y="5117057"/>
                  <a:pt x="7669617" y="5114865"/>
                  <a:pt x="7656394" y="5120532"/>
                </a:cubicBezTo>
                <a:cubicBezTo>
                  <a:pt x="7637694" y="5128546"/>
                  <a:pt x="7620693" y="5140271"/>
                  <a:pt x="7601803" y="5147827"/>
                </a:cubicBezTo>
                <a:cubicBezTo>
                  <a:pt x="7575089" y="5158513"/>
                  <a:pt x="7548130" y="5169480"/>
                  <a:pt x="7519917" y="5175123"/>
                </a:cubicBezTo>
                <a:cubicBezTo>
                  <a:pt x="7424544" y="5194198"/>
                  <a:pt x="7474559" y="5184958"/>
                  <a:pt x="7369792" y="5202418"/>
                </a:cubicBezTo>
                <a:lnTo>
                  <a:pt x="6946711" y="5188771"/>
                </a:lnTo>
                <a:cubicBezTo>
                  <a:pt x="6891990" y="5186226"/>
                  <a:pt x="6837238" y="5182363"/>
                  <a:pt x="6782938" y="5175123"/>
                </a:cubicBezTo>
                <a:cubicBezTo>
                  <a:pt x="6768678" y="5173222"/>
                  <a:pt x="6756292" y="5163064"/>
                  <a:pt x="6741994" y="5161475"/>
                </a:cubicBezTo>
                <a:cubicBezTo>
                  <a:pt x="6674022" y="5153922"/>
                  <a:pt x="6605578" y="5151330"/>
                  <a:pt x="6537278" y="5147827"/>
                </a:cubicBezTo>
                <a:cubicBezTo>
                  <a:pt x="6050855" y="5122883"/>
                  <a:pt x="5814137" y="5128686"/>
                  <a:pt x="5227093" y="5120532"/>
                </a:cubicBezTo>
                <a:cubicBezTo>
                  <a:pt x="5167953" y="5111433"/>
                  <a:pt x="5109108" y="5100147"/>
                  <a:pt x="5049672" y="5093236"/>
                </a:cubicBezTo>
                <a:cubicBezTo>
                  <a:pt x="4913432" y="5077394"/>
                  <a:pt x="4640239" y="5052293"/>
                  <a:pt x="4640239" y="5052293"/>
                </a:cubicBezTo>
                <a:cubicBezTo>
                  <a:pt x="4622042" y="5047744"/>
                  <a:pt x="4603683" y="5043798"/>
                  <a:pt x="4585648" y="5038645"/>
                </a:cubicBezTo>
                <a:cubicBezTo>
                  <a:pt x="4571816" y="5034693"/>
                  <a:pt x="4558661" y="5028487"/>
                  <a:pt x="4544705" y="5024998"/>
                </a:cubicBezTo>
                <a:cubicBezTo>
                  <a:pt x="4522201" y="5019372"/>
                  <a:pt x="4499110" y="5016382"/>
                  <a:pt x="4476466" y="5011350"/>
                </a:cubicBezTo>
                <a:cubicBezTo>
                  <a:pt x="4458156" y="5007281"/>
                  <a:pt x="4440072" y="5002251"/>
                  <a:pt x="4421875" y="4997702"/>
                </a:cubicBezTo>
                <a:cubicBezTo>
                  <a:pt x="4394580" y="4979505"/>
                  <a:pt x="4369331" y="4957782"/>
                  <a:pt x="4339989" y="4943111"/>
                </a:cubicBezTo>
                <a:cubicBezTo>
                  <a:pt x="4270726" y="4908480"/>
                  <a:pt x="4302325" y="4927100"/>
                  <a:pt x="4244454" y="4888520"/>
                </a:cubicBezTo>
                <a:cubicBezTo>
                  <a:pt x="4185314" y="4893069"/>
                  <a:pt x="4125890" y="4894811"/>
                  <a:pt x="4067033" y="4902168"/>
                </a:cubicBezTo>
                <a:cubicBezTo>
                  <a:pt x="4052758" y="4903952"/>
                  <a:pt x="4040196" y="4912994"/>
                  <a:pt x="4026090" y="4915815"/>
                </a:cubicBezTo>
                <a:cubicBezTo>
                  <a:pt x="3994547" y="4922124"/>
                  <a:pt x="3962401" y="4924914"/>
                  <a:pt x="3930556" y="4929463"/>
                </a:cubicBezTo>
                <a:cubicBezTo>
                  <a:pt x="3916908" y="4934012"/>
                  <a:pt x="3903491" y="4939326"/>
                  <a:pt x="3889612" y="4943111"/>
                </a:cubicBezTo>
                <a:cubicBezTo>
                  <a:pt x="3853420" y="4952981"/>
                  <a:pt x="3816019" y="4958543"/>
                  <a:pt x="3780430" y="4970406"/>
                </a:cubicBezTo>
                <a:lnTo>
                  <a:pt x="3698544" y="4997702"/>
                </a:lnTo>
                <a:cubicBezTo>
                  <a:pt x="3684896" y="5002251"/>
                  <a:pt x="3671557" y="5007861"/>
                  <a:pt x="3657600" y="5011350"/>
                </a:cubicBezTo>
                <a:cubicBezTo>
                  <a:pt x="3639403" y="5015899"/>
                  <a:pt x="3620975" y="5019608"/>
                  <a:pt x="3603009" y="5024998"/>
                </a:cubicBezTo>
                <a:cubicBezTo>
                  <a:pt x="3575451" y="5033265"/>
                  <a:pt x="3549336" y="5046650"/>
                  <a:pt x="3521123" y="5052293"/>
                </a:cubicBezTo>
                <a:cubicBezTo>
                  <a:pt x="3498377" y="5056842"/>
                  <a:pt x="3475388" y="5060315"/>
                  <a:pt x="3452884" y="5065941"/>
                </a:cubicBezTo>
                <a:cubicBezTo>
                  <a:pt x="3438928" y="5069430"/>
                  <a:pt x="3426216" y="5077805"/>
                  <a:pt x="3411941" y="5079589"/>
                </a:cubicBezTo>
                <a:cubicBezTo>
                  <a:pt x="3353084" y="5086946"/>
                  <a:pt x="3293660" y="5088687"/>
                  <a:pt x="3234520" y="5093236"/>
                </a:cubicBezTo>
                <a:cubicBezTo>
                  <a:pt x="3074059" y="5119980"/>
                  <a:pt x="3220198" y="5093386"/>
                  <a:pt x="3098042" y="5120532"/>
                </a:cubicBezTo>
                <a:cubicBezTo>
                  <a:pt x="3075398" y="5125564"/>
                  <a:pt x="3052307" y="5128554"/>
                  <a:pt x="3029803" y="5134180"/>
                </a:cubicBezTo>
                <a:cubicBezTo>
                  <a:pt x="2974698" y="5147956"/>
                  <a:pt x="2998080" y="5151903"/>
                  <a:pt x="2934269" y="5161475"/>
                </a:cubicBezTo>
                <a:cubicBezTo>
                  <a:pt x="2861726" y="5172357"/>
                  <a:pt x="2788693" y="5179672"/>
                  <a:pt x="2715905" y="5188771"/>
                </a:cubicBezTo>
                <a:cubicBezTo>
                  <a:pt x="2506775" y="5267194"/>
                  <a:pt x="2703241" y="5200683"/>
                  <a:pt x="2388359" y="5270657"/>
                </a:cubicBezTo>
                <a:cubicBezTo>
                  <a:pt x="2337724" y="5281909"/>
                  <a:pt x="2289287" y="5302437"/>
                  <a:pt x="2238233" y="5311601"/>
                </a:cubicBezTo>
                <a:cubicBezTo>
                  <a:pt x="1983004" y="5357412"/>
                  <a:pt x="1930294" y="5356660"/>
                  <a:pt x="1733266" y="5379839"/>
                </a:cubicBezTo>
                <a:cubicBezTo>
                  <a:pt x="1696840" y="5384124"/>
                  <a:pt x="1660579" y="5389837"/>
                  <a:pt x="1624084" y="5393487"/>
                </a:cubicBezTo>
                <a:cubicBezTo>
                  <a:pt x="1112013" y="5444695"/>
                  <a:pt x="1745808" y="5375413"/>
                  <a:pt x="1337481" y="5420783"/>
                </a:cubicBezTo>
                <a:cubicBezTo>
                  <a:pt x="1319284" y="5425332"/>
                  <a:pt x="1301647" y="5434430"/>
                  <a:pt x="1282890" y="5434430"/>
                </a:cubicBezTo>
                <a:cubicBezTo>
                  <a:pt x="1008099" y="5434430"/>
                  <a:pt x="1060236" y="5443594"/>
                  <a:pt x="914400" y="5407135"/>
                </a:cubicBezTo>
                <a:cubicBezTo>
                  <a:pt x="900752" y="5398036"/>
                  <a:pt x="888128" y="5387174"/>
                  <a:pt x="873457" y="5379839"/>
                </a:cubicBezTo>
                <a:cubicBezTo>
                  <a:pt x="860590" y="5373405"/>
                  <a:pt x="844220" y="5374554"/>
                  <a:pt x="832514" y="5366192"/>
                </a:cubicBezTo>
                <a:cubicBezTo>
                  <a:pt x="718380" y="5284669"/>
                  <a:pt x="822757" y="5342787"/>
                  <a:pt x="750627" y="5270657"/>
                </a:cubicBezTo>
                <a:cubicBezTo>
                  <a:pt x="739029" y="5259059"/>
                  <a:pt x="722285" y="5253863"/>
                  <a:pt x="709684" y="5243362"/>
                </a:cubicBezTo>
                <a:cubicBezTo>
                  <a:pt x="694857" y="5231006"/>
                  <a:pt x="681097" y="5217245"/>
                  <a:pt x="668741" y="5202418"/>
                </a:cubicBezTo>
                <a:cubicBezTo>
                  <a:pt x="637272" y="5164656"/>
                  <a:pt x="645355" y="5150434"/>
                  <a:pt x="600502" y="5120532"/>
                </a:cubicBezTo>
                <a:cubicBezTo>
                  <a:pt x="588532" y="5112552"/>
                  <a:pt x="573207" y="5111433"/>
                  <a:pt x="559559" y="5106884"/>
                </a:cubicBezTo>
                <a:cubicBezTo>
                  <a:pt x="498271" y="5045597"/>
                  <a:pt x="536924" y="5072043"/>
                  <a:pt x="436729" y="5038645"/>
                </a:cubicBezTo>
                <a:lnTo>
                  <a:pt x="395786" y="5024998"/>
                </a:lnTo>
                <a:lnTo>
                  <a:pt x="354842" y="5011350"/>
                </a:lnTo>
                <a:cubicBezTo>
                  <a:pt x="336645" y="4970407"/>
                  <a:pt x="313906" y="4931193"/>
                  <a:pt x="300251" y="4888520"/>
                </a:cubicBezTo>
                <a:cubicBezTo>
                  <a:pt x="202323" y="4582496"/>
                  <a:pt x="155416" y="4399980"/>
                  <a:pt x="81887" y="4124245"/>
                </a:cubicBezTo>
                <a:cubicBezTo>
                  <a:pt x="20381" y="3555314"/>
                  <a:pt x="51239" y="3786879"/>
                  <a:pt x="0" y="3428209"/>
                </a:cubicBezTo>
                <a:cubicBezTo>
                  <a:pt x="9099" y="2832257"/>
                  <a:pt x="14151" y="2236229"/>
                  <a:pt x="27296" y="1640353"/>
                </a:cubicBezTo>
                <a:cubicBezTo>
                  <a:pt x="27808" y="1617162"/>
                  <a:pt x="37130" y="1594995"/>
                  <a:pt x="40944" y="1572114"/>
                </a:cubicBezTo>
                <a:cubicBezTo>
                  <a:pt x="65396" y="1425404"/>
                  <a:pt x="42037" y="1526801"/>
                  <a:pt x="68239" y="1421989"/>
                </a:cubicBezTo>
                <a:cubicBezTo>
                  <a:pt x="72788" y="1244568"/>
                  <a:pt x="74932" y="1067069"/>
                  <a:pt x="81887" y="889726"/>
                </a:cubicBezTo>
                <a:cubicBezTo>
                  <a:pt x="84034" y="834988"/>
                  <a:pt x="86015" y="779900"/>
                  <a:pt x="95535" y="725953"/>
                </a:cubicBezTo>
                <a:cubicBezTo>
                  <a:pt x="99792" y="701827"/>
                  <a:pt x="115083" y="680955"/>
                  <a:pt x="122830" y="657714"/>
                </a:cubicBezTo>
                <a:cubicBezTo>
                  <a:pt x="135545" y="619568"/>
                  <a:pt x="142682" y="552875"/>
                  <a:pt x="163774" y="521236"/>
                </a:cubicBezTo>
                <a:lnTo>
                  <a:pt x="191069" y="480293"/>
                </a:lnTo>
                <a:cubicBezTo>
                  <a:pt x="195442" y="462800"/>
                  <a:pt x="208575" y="404340"/>
                  <a:pt x="218365" y="384759"/>
                </a:cubicBezTo>
                <a:cubicBezTo>
                  <a:pt x="225700" y="370088"/>
                  <a:pt x="238325" y="358486"/>
                  <a:pt x="245660" y="343815"/>
                </a:cubicBezTo>
                <a:cubicBezTo>
                  <a:pt x="252094" y="330948"/>
                  <a:pt x="249136" y="313044"/>
                  <a:pt x="259308" y="302872"/>
                </a:cubicBezTo>
                <a:cubicBezTo>
                  <a:pt x="306237" y="255943"/>
                  <a:pt x="330652" y="251795"/>
                  <a:pt x="382138" y="234633"/>
                </a:cubicBezTo>
                <a:cubicBezTo>
                  <a:pt x="430274" y="186497"/>
                  <a:pt x="405818" y="202322"/>
                  <a:pt x="423081" y="166395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2263" y="2220751"/>
            <a:ext cx="4107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600" dirty="0" smtClean="0">
                <a:solidFill>
                  <a:srgbClr val="000000"/>
                </a:solidFill>
              </a:rPr>
              <a:t>Organization </a:t>
            </a:r>
          </a:p>
          <a:p>
            <a:r>
              <a:rPr lang="en-IE" sz="3600" dirty="0" smtClean="0">
                <a:solidFill>
                  <a:srgbClr val="000000"/>
                </a:solidFill>
              </a:rPr>
              <a:t>of the health </a:t>
            </a:r>
          </a:p>
          <a:p>
            <a:r>
              <a:rPr lang="en-IE" sz="3600" dirty="0" smtClean="0">
                <a:solidFill>
                  <a:srgbClr val="000000"/>
                </a:solidFill>
              </a:rPr>
              <a:t>System in </a:t>
            </a:r>
          </a:p>
          <a:p>
            <a:r>
              <a:rPr lang="en-IE" sz="3600" dirty="0" smtClean="0">
                <a:solidFill>
                  <a:srgbClr val="000000"/>
                </a:solidFill>
              </a:rPr>
              <a:t>Bangladesh</a:t>
            </a:r>
            <a:endParaRPr lang="en-US" sz="3600" dirty="0"/>
          </a:p>
        </p:txBody>
      </p:sp>
      <p:sp>
        <p:nvSpPr>
          <p:cNvPr id="2" name="Freeform 1"/>
          <p:cNvSpPr/>
          <p:nvPr/>
        </p:nvSpPr>
        <p:spPr>
          <a:xfrm>
            <a:off x="8877300" y="975204"/>
            <a:ext cx="2946400" cy="3177696"/>
          </a:xfrm>
          <a:custGeom>
            <a:avLst/>
            <a:gdLst>
              <a:gd name="connsiteX0" fmla="*/ 177800 w 2946400"/>
              <a:gd name="connsiteY0" fmla="*/ 66196 h 3177696"/>
              <a:gd name="connsiteX1" fmla="*/ 177800 w 2946400"/>
              <a:gd name="connsiteY1" fmla="*/ 66196 h 3177696"/>
              <a:gd name="connsiteX2" fmla="*/ 1168400 w 2946400"/>
              <a:gd name="connsiteY2" fmla="*/ 40796 h 3177696"/>
              <a:gd name="connsiteX3" fmla="*/ 1485900 w 2946400"/>
              <a:gd name="connsiteY3" fmla="*/ 28096 h 3177696"/>
              <a:gd name="connsiteX4" fmla="*/ 1879600 w 2946400"/>
              <a:gd name="connsiteY4" fmla="*/ 28096 h 3177696"/>
              <a:gd name="connsiteX5" fmla="*/ 1955800 w 2946400"/>
              <a:gd name="connsiteY5" fmla="*/ 53496 h 3177696"/>
              <a:gd name="connsiteX6" fmla="*/ 2108200 w 2946400"/>
              <a:gd name="connsiteY6" fmla="*/ 91596 h 3177696"/>
              <a:gd name="connsiteX7" fmla="*/ 2260600 w 2946400"/>
              <a:gd name="connsiteY7" fmla="*/ 104296 h 3177696"/>
              <a:gd name="connsiteX8" fmla="*/ 2489200 w 2946400"/>
              <a:gd name="connsiteY8" fmla="*/ 129696 h 3177696"/>
              <a:gd name="connsiteX9" fmla="*/ 2730500 w 2946400"/>
              <a:gd name="connsiteY9" fmla="*/ 142396 h 3177696"/>
              <a:gd name="connsiteX10" fmla="*/ 2768600 w 2946400"/>
              <a:gd name="connsiteY10" fmla="*/ 167796 h 3177696"/>
              <a:gd name="connsiteX11" fmla="*/ 2806700 w 2946400"/>
              <a:gd name="connsiteY11" fmla="*/ 205896 h 3177696"/>
              <a:gd name="connsiteX12" fmla="*/ 2857500 w 2946400"/>
              <a:gd name="connsiteY12" fmla="*/ 218596 h 3177696"/>
              <a:gd name="connsiteX13" fmla="*/ 2908300 w 2946400"/>
              <a:gd name="connsiteY13" fmla="*/ 294796 h 3177696"/>
              <a:gd name="connsiteX14" fmla="*/ 2946400 w 2946400"/>
              <a:gd name="connsiteY14" fmla="*/ 370996 h 3177696"/>
              <a:gd name="connsiteX15" fmla="*/ 2908300 w 2946400"/>
              <a:gd name="connsiteY15" fmla="*/ 764696 h 3177696"/>
              <a:gd name="connsiteX16" fmla="*/ 2895600 w 2946400"/>
              <a:gd name="connsiteY16" fmla="*/ 802796 h 3177696"/>
              <a:gd name="connsiteX17" fmla="*/ 2857500 w 2946400"/>
              <a:gd name="connsiteY17" fmla="*/ 840896 h 3177696"/>
              <a:gd name="connsiteX18" fmla="*/ 2844800 w 2946400"/>
              <a:gd name="connsiteY18" fmla="*/ 891696 h 3177696"/>
              <a:gd name="connsiteX19" fmla="*/ 2832100 w 2946400"/>
              <a:gd name="connsiteY19" fmla="*/ 929796 h 3177696"/>
              <a:gd name="connsiteX20" fmla="*/ 2794000 w 2946400"/>
              <a:gd name="connsiteY20" fmla="*/ 1082196 h 3177696"/>
              <a:gd name="connsiteX21" fmla="*/ 2755900 w 2946400"/>
              <a:gd name="connsiteY21" fmla="*/ 1107596 h 3177696"/>
              <a:gd name="connsiteX22" fmla="*/ 2743200 w 2946400"/>
              <a:gd name="connsiteY22" fmla="*/ 1234596 h 3177696"/>
              <a:gd name="connsiteX23" fmla="*/ 2730500 w 2946400"/>
              <a:gd name="connsiteY23" fmla="*/ 1272696 h 3177696"/>
              <a:gd name="connsiteX24" fmla="*/ 2717800 w 2946400"/>
              <a:gd name="connsiteY24" fmla="*/ 1323496 h 3177696"/>
              <a:gd name="connsiteX25" fmla="*/ 2705100 w 2946400"/>
              <a:gd name="connsiteY25" fmla="*/ 1539396 h 3177696"/>
              <a:gd name="connsiteX26" fmla="*/ 2667000 w 2946400"/>
              <a:gd name="connsiteY26" fmla="*/ 1704496 h 3177696"/>
              <a:gd name="connsiteX27" fmla="*/ 2641600 w 2946400"/>
              <a:gd name="connsiteY27" fmla="*/ 1894996 h 3177696"/>
              <a:gd name="connsiteX28" fmla="*/ 2603500 w 2946400"/>
              <a:gd name="connsiteY28" fmla="*/ 1958496 h 3177696"/>
              <a:gd name="connsiteX29" fmla="*/ 2590800 w 2946400"/>
              <a:gd name="connsiteY29" fmla="*/ 1996596 h 3177696"/>
              <a:gd name="connsiteX30" fmla="*/ 2565400 w 2946400"/>
              <a:gd name="connsiteY30" fmla="*/ 2123596 h 3177696"/>
              <a:gd name="connsiteX31" fmla="*/ 2527300 w 2946400"/>
              <a:gd name="connsiteY31" fmla="*/ 2352196 h 3177696"/>
              <a:gd name="connsiteX32" fmla="*/ 2514600 w 2946400"/>
              <a:gd name="connsiteY32" fmla="*/ 2390296 h 3177696"/>
              <a:gd name="connsiteX33" fmla="*/ 2501900 w 2946400"/>
              <a:gd name="connsiteY33" fmla="*/ 2428396 h 3177696"/>
              <a:gd name="connsiteX34" fmla="*/ 2451100 w 2946400"/>
              <a:gd name="connsiteY34" fmla="*/ 2504596 h 3177696"/>
              <a:gd name="connsiteX35" fmla="*/ 2425700 w 2946400"/>
              <a:gd name="connsiteY35" fmla="*/ 2542696 h 3177696"/>
              <a:gd name="connsiteX36" fmla="*/ 2413000 w 2946400"/>
              <a:gd name="connsiteY36" fmla="*/ 2606196 h 3177696"/>
              <a:gd name="connsiteX37" fmla="*/ 2400300 w 2946400"/>
              <a:gd name="connsiteY37" fmla="*/ 2644296 h 3177696"/>
              <a:gd name="connsiteX38" fmla="*/ 2387600 w 2946400"/>
              <a:gd name="connsiteY38" fmla="*/ 2695096 h 3177696"/>
              <a:gd name="connsiteX39" fmla="*/ 2349500 w 2946400"/>
              <a:gd name="connsiteY39" fmla="*/ 2898296 h 3177696"/>
              <a:gd name="connsiteX40" fmla="*/ 2324100 w 2946400"/>
              <a:gd name="connsiteY40" fmla="*/ 2949096 h 3177696"/>
              <a:gd name="connsiteX41" fmla="*/ 2286000 w 2946400"/>
              <a:gd name="connsiteY41" fmla="*/ 2961796 h 3177696"/>
              <a:gd name="connsiteX42" fmla="*/ 2247900 w 2946400"/>
              <a:gd name="connsiteY42" fmla="*/ 3037996 h 3177696"/>
              <a:gd name="connsiteX43" fmla="*/ 2235200 w 2946400"/>
              <a:gd name="connsiteY43" fmla="*/ 3076096 h 3177696"/>
              <a:gd name="connsiteX44" fmla="*/ 2184400 w 2946400"/>
              <a:gd name="connsiteY44" fmla="*/ 3101496 h 3177696"/>
              <a:gd name="connsiteX45" fmla="*/ 2095500 w 2946400"/>
              <a:gd name="connsiteY45" fmla="*/ 3126896 h 3177696"/>
              <a:gd name="connsiteX46" fmla="*/ 1435100 w 2946400"/>
              <a:gd name="connsiteY46" fmla="*/ 3139596 h 3177696"/>
              <a:gd name="connsiteX47" fmla="*/ 1244600 w 2946400"/>
              <a:gd name="connsiteY47" fmla="*/ 3152296 h 3177696"/>
              <a:gd name="connsiteX48" fmla="*/ 1193800 w 2946400"/>
              <a:gd name="connsiteY48" fmla="*/ 3164996 h 3177696"/>
              <a:gd name="connsiteX49" fmla="*/ 990600 w 2946400"/>
              <a:gd name="connsiteY49" fmla="*/ 3177696 h 3177696"/>
              <a:gd name="connsiteX50" fmla="*/ 419100 w 2946400"/>
              <a:gd name="connsiteY50" fmla="*/ 3164996 h 3177696"/>
              <a:gd name="connsiteX51" fmla="*/ 342900 w 2946400"/>
              <a:gd name="connsiteY51" fmla="*/ 3114196 h 3177696"/>
              <a:gd name="connsiteX52" fmla="*/ 279400 w 2946400"/>
              <a:gd name="connsiteY52" fmla="*/ 3037996 h 3177696"/>
              <a:gd name="connsiteX53" fmla="*/ 241300 w 2946400"/>
              <a:gd name="connsiteY53" fmla="*/ 3025296 h 3177696"/>
              <a:gd name="connsiteX54" fmla="*/ 177800 w 2946400"/>
              <a:gd name="connsiteY54" fmla="*/ 2949096 h 3177696"/>
              <a:gd name="connsiteX55" fmla="*/ 165100 w 2946400"/>
              <a:gd name="connsiteY55" fmla="*/ 2834796 h 3177696"/>
              <a:gd name="connsiteX56" fmla="*/ 152400 w 2946400"/>
              <a:gd name="connsiteY56" fmla="*/ 2745896 h 3177696"/>
              <a:gd name="connsiteX57" fmla="*/ 101600 w 2946400"/>
              <a:gd name="connsiteY57" fmla="*/ 2631596 h 3177696"/>
              <a:gd name="connsiteX58" fmla="*/ 50800 w 2946400"/>
              <a:gd name="connsiteY58" fmla="*/ 2568096 h 3177696"/>
              <a:gd name="connsiteX59" fmla="*/ 25400 w 2946400"/>
              <a:gd name="connsiteY59" fmla="*/ 2529996 h 3177696"/>
              <a:gd name="connsiteX60" fmla="*/ 0 w 2946400"/>
              <a:gd name="connsiteY60" fmla="*/ 2402996 h 3177696"/>
              <a:gd name="connsiteX61" fmla="*/ 12700 w 2946400"/>
              <a:gd name="connsiteY61" fmla="*/ 2263296 h 3177696"/>
              <a:gd name="connsiteX62" fmla="*/ 38100 w 2946400"/>
              <a:gd name="connsiteY62" fmla="*/ 2187096 h 3177696"/>
              <a:gd name="connsiteX63" fmla="*/ 50800 w 2946400"/>
              <a:gd name="connsiteY63" fmla="*/ 2148996 h 3177696"/>
              <a:gd name="connsiteX64" fmla="*/ 50800 w 2946400"/>
              <a:gd name="connsiteY64" fmla="*/ 1742596 h 3177696"/>
              <a:gd name="connsiteX65" fmla="*/ 25400 w 2946400"/>
              <a:gd name="connsiteY65" fmla="*/ 1653696 h 3177696"/>
              <a:gd name="connsiteX66" fmla="*/ 38100 w 2946400"/>
              <a:gd name="connsiteY66" fmla="*/ 1488596 h 3177696"/>
              <a:gd name="connsiteX67" fmla="*/ 50800 w 2946400"/>
              <a:gd name="connsiteY67" fmla="*/ 1450496 h 3177696"/>
              <a:gd name="connsiteX68" fmla="*/ 63500 w 2946400"/>
              <a:gd name="connsiteY68" fmla="*/ 1361596 h 3177696"/>
              <a:gd name="connsiteX69" fmla="*/ 50800 w 2946400"/>
              <a:gd name="connsiteY69" fmla="*/ 904396 h 3177696"/>
              <a:gd name="connsiteX70" fmla="*/ 25400 w 2946400"/>
              <a:gd name="connsiteY70" fmla="*/ 828196 h 3177696"/>
              <a:gd name="connsiteX71" fmla="*/ 38100 w 2946400"/>
              <a:gd name="connsiteY71" fmla="*/ 663096 h 3177696"/>
              <a:gd name="connsiteX72" fmla="*/ 50800 w 2946400"/>
              <a:gd name="connsiteY72" fmla="*/ 624996 h 3177696"/>
              <a:gd name="connsiteX73" fmla="*/ 88900 w 2946400"/>
              <a:gd name="connsiteY73" fmla="*/ 650396 h 3177696"/>
              <a:gd name="connsiteX74" fmla="*/ 101600 w 2946400"/>
              <a:gd name="connsiteY74" fmla="*/ 599596 h 3177696"/>
              <a:gd name="connsiteX75" fmla="*/ 114300 w 2946400"/>
              <a:gd name="connsiteY75" fmla="*/ 561496 h 3177696"/>
              <a:gd name="connsiteX76" fmla="*/ 127000 w 2946400"/>
              <a:gd name="connsiteY76" fmla="*/ 256696 h 3177696"/>
              <a:gd name="connsiteX77" fmla="*/ 139700 w 2946400"/>
              <a:gd name="connsiteY77" fmla="*/ 218596 h 3177696"/>
              <a:gd name="connsiteX78" fmla="*/ 190500 w 2946400"/>
              <a:gd name="connsiteY78" fmla="*/ 142396 h 3177696"/>
              <a:gd name="connsiteX79" fmla="*/ 177800 w 2946400"/>
              <a:gd name="connsiteY79" fmla="*/ 66196 h 3177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946400" h="3177696">
                <a:moveTo>
                  <a:pt x="177800" y="66196"/>
                </a:moveTo>
                <a:lnTo>
                  <a:pt x="177800" y="66196"/>
                </a:lnTo>
                <a:cubicBezTo>
                  <a:pt x="574717" y="-66110"/>
                  <a:pt x="212097" y="40796"/>
                  <a:pt x="1168400" y="40796"/>
                </a:cubicBezTo>
                <a:cubicBezTo>
                  <a:pt x="1274318" y="40796"/>
                  <a:pt x="1380067" y="32329"/>
                  <a:pt x="1485900" y="28096"/>
                </a:cubicBezTo>
                <a:cubicBezTo>
                  <a:pt x="1648594" y="980"/>
                  <a:pt x="1610340" y="2039"/>
                  <a:pt x="1879600" y="28096"/>
                </a:cubicBezTo>
                <a:cubicBezTo>
                  <a:pt x="1906249" y="30675"/>
                  <a:pt x="1930400" y="45029"/>
                  <a:pt x="1955800" y="53496"/>
                </a:cubicBezTo>
                <a:cubicBezTo>
                  <a:pt x="2005476" y="70055"/>
                  <a:pt x="2056017" y="87247"/>
                  <a:pt x="2108200" y="91596"/>
                </a:cubicBezTo>
                <a:lnTo>
                  <a:pt x="2260600" y="104296"/>
                </a:lnTo>
                <a:cubicBezTo>
                  <a:pt x="2336888" y="111925"/>
                  <a:pt x="2412637" y="125666"/>
                  <a:pt x="2489200" y="129696"/>
                </a:cubicBezTo>
                <a:lnTo>
                  <a:pt x="2730500" y="142396"/>
                </a:lnTo>
                <a:cubicBezTo>
                  <a:pt x="2743200" y="150863"/>
                  <a:pt x="2756874" y="158025"/>
                  <a:pt x="2768600" y="167796"/>
                </a:cubicBezTo>
                <a:cubicBezTo>
                  <a:pt x="2782398" y="179294"/>
                  <a:pt x="2791106" y="196985"/>
                  <a:pt x="2806700" y="205896"/>
                </a:cubicBezTo>
                <a:cubicBezTo>
                  <a:pt x="2821855" y="214556"/>
                  <a:pt x="2840567" y="214363"/>
                  <a:pt x="2857500" y="218596"/>
                </a:cubicBezTo>
                <a:cubicBezTo>
                  <a:pt x="2874433" y="243996"/>
                  <a:pt x="2898647" y="265836"/>
                  <a:pt x="2908300" y="294796"/>
                </a:cubicBezTo>
                <a:cubicBezTo>
                  <a:pt x="2925827" y="347376"/>
                  <a:pt x="2913574" y="321757"/>
                  <a:pt x="2946400" y="370996"/>
                </a:cubicBezTo>
                <a:cubicBezTo>
                  <a:pt x="2939029" y="540535"/>
                  <a:pt x="2954885" y="624940"/>
                  <a:pt x="2908300" y="764696"/>
                </a:cubicBezTo>
                <a:cubicBezTo>
                  <a:pt x="2904067" y="777396"/>
                  <a:pt x="2903026" y="791657"/>
                  <a:pt x="2895600" y="802796"/>
                </a:cubicBezTo>
                <a:cubicBezTo>
                  <a:pt x="2885637" y="817740"/>
                  <a:pt x="2870200" y="828196"/>
                  <a:pt x="2857500" y="840896"/>
                </a:cubicBezTo>
                <a:cubicBezTo>
                  <a:pt x="2853267" y="857829"/>
                  <a:pt x="2849595" y="874913"/>
                  <a:pt x="2844800" y="891696"/>
                </a:cubicBezTo>
                <a:cubicBezTo>
                  <a:pt x="2841122" y="904568"/>
                  <a:pt x="2835004" y="916728"/>
                  <a:pt x="2832100" y="929796"/>
                </a:cubicBezTo>
                <a:cubicBezTo>
                  <a:pt x="2827943" y="948501"/>
                  <a:pt x="2814083" y="1068807"/>
                  <a:pt x="2794000" y="1082196"/>
                </a:cubicBezTo>
                <a:lnTo>
                  <a:pt x="2755900" y="1107596"/>
                </a:lnTo>
                <a:cubicBezTo>
                  <a:pt x="2751667" y="1149929"/>
                  <a:pt x="2749669" y="1192546"/>
                  <a:pt x="2743200" y="1234596"/>
                </a:cubicBezTo>
                <a:cubicBezTo>
                  <a:pt x="2741164" y="1247827"/>
                  <a:pt x="2734178" y="1259824"/>
                  <a:pt x="2730500" y="1272696"/>
                </a:cubicBezTo>
                <a:cubicBezTo>
                  <a:pt x="2725705" y="1289479"/>
                  <a:pt x="2722033" y="1306563"/>
                  <a:pt x="2717800" y="1323496"/>
                </a:cubicBezTo>
                <a:cubicBezTo>
                  <a:pt x="2713567" y="1395463"/>
                  <a:pt x="2711627" y="1467601"/>
                  <a:pt x="2705100" y="1539396"/>
                </a:cubicBezTo>
                <a:cubicBezTo>
                  <a:pt x="2699389" y="1602222"/>
                  <a:pt x="2675262" y="1638403"/>
                  <a:pt x="2667000" y="1704496"/>
                </a:cubicBezTo>
                <a:cubicBezTo>
                  <a:pt x="2666574" y="1707904"/>
                  <a:pt x="2645105" y="1884480"/>
                  <a:pt x="2641600" y="1894996"/>
                </a:cubicBezTo>
                <a:cubicBezTo>
                  <a:pt x="2633794" y="1918414"/>
                  <a:pt x="2614539" y="1936418"/>
                  <a:pt x="2603500" y="1958496"/>
                </a:cubicBezTo>
                <a:cubicBezTo>
                  <a:pt x="2597513" y="1970470"/>
                  <a:pt x="2593810" y="1983552"/>
                  <a:pt x="2590800" y="1996596"/>
                </a:cubicBezTo>
                <a:cubicBezTo>
                  <a:pt x="2581092" y="2038662"/>
                  <a:pt x="2573867" y="2081263"/>
                  <a:pt x="2565400" y="2123596"/>
                </a:cubicBezTo>
                <a:cubicBezTo>
                  <a:pt x="2550477" y="2302677"/>
                  <a:pt x="2568820" y="2227636"/>
                  <a:pt x="2527300" y="2352196"/>
                </a:cubicBezTo>
                <a:lnTo>
                  <a:pt x="2514600" y="2390296"/>
                </a:lnTo>
                <a:cubicBezTo>
                  <a:pt x="2510367" y="2402996"/>
                  <a:pt x="2509326" y="2417257"/>
                  <a:pt x="2501900" y="2428396"/>
                </a:cubicBezTo>
                <a:lnTo>
                  <a:pt x="2451100" y="2504596"/>
                </a:lnTo>
                <a:lnTo>
                  <a:pt x="2425700" y="2542696"/>
                </a:lnTo>
                <a:cubicBezTo>
                  <a:pt x="2421467" y="2563863"/>
                  <a:pt x="2418235" y="2585255"/>
                  <a:pt x="2413000" y="2606196"/>
                </a:cubicBezTo>
                <a:cubicBezTo>
                  <a:pt x="2409753" y="2619183"/>
                  <a:pt x="2403978" y="2631424"/>
                  <a:pt x="2400300" y="2644296"/>
                </a:cubicBezTo>
                <a:cubicBezTo>
                  <a:pt x="2395505" y="2661079"/>
                  <a:pt x="2391833" y="2678163"/>
                  <a:pt x="2387600" y="2695096"/>
                </a:cubicBezTo>
                <a:cubicBezTo>
                  <a:pt x="2379953" y="2771563"/>
                  <a:pt x="2383497" y="2830302"/>
                  <a:pt x="2349500" y="2898296"/>
                </a:cubicBezTo>
                <a:cubicBezTo>
                  <a:pt x="2341033" y="2915229"/>
                  <a:pt x="2337487" y="2935709"/>
                  <a:pt x="2324100" y="2949096"/>
                </a:cubicBezTo>
                <a:cubicBezTo>
                  <a:pt x="2314634" y="2958562"/>
                  <a:pt x="2298700" y="2957563"/>
                  <a:pt x="2286000" y="2961796"/>
                </a:cubicBezTo>
                <a:cubicBezTo>
                  <a:pt x="2254078" y="3057561"/>
                  <a:pt x="2297139" y="2939519"/>
                  <a:pt x="2247900" y="3037996"/>
                </a:cubicBezTo>
                <a:cubicBezTo>
                  <a:pt x="2241913" y="3049970"/>
                  <a:pt x="2244666" y="3066630"/>
                  <a:pt x="2235200" y="3076096"/>
                </a:cubicBezTo>
                <a:cubicBezTo>
                  <a:pt x="2221813" y="3089483"/>
                  <a:pt x="2201801" y="3094038"/>
                  <a:pt x="2184400" y="3101496"/>
                </a:cubicBezTo>
                <a:cubicBezTo>
                  <a:pt x="2169677" y="3107806"/>
                  <a:pt x="2107218" y="3126478"/>
                  <a:pt x="2095500" y="3126896"/>
                </a:cubicBezTo>
                <a:cubicBezTo>
                  <a:pt x="1875466" y="3134754"/>
                  <a:pt x="1655233" y="3135363"/>
                  <a:pt x="1435100" y="3139596"/>
                </a:cubicBezTo>
                <a:cubicBezTo>
                  <a:pt x="1371600" y="3143829"/>
                  <a:pt x="1307891" y="3145634"/>
                  <a:pt x="1244600" y="3152296"/>
                </a:cubicBezTo>
                <a:cubicBezTo>
                  <a:pt x="1227241" y="3154123"/>
                  <a:pt x="1211168" y="3163259"/>
                  <a:pt x="1193800" y="3164996"/>
                </a:cubicBezTo>
                <a:cubicBezTo>
                  <a:pt x="1126271" y="3171749"/>
                  <a:pt x="1058333" y="3173463"/>
                  <a:pt x="990600" y="3177696"/>
                </a:cubicBezTo>
                <a:lnTo>
                  <a:pt x="419100" y="3164996"/>
                </a:lnTo>
                <a:cubicBezTo>
                  <a:pt x="388719" y="3162017"/>
                  <a:pt x="342900" y="3114196"/>
                  <a:pt x="342900" y="3114196"/>
                </a:cubicBezTo>
                <a:cubicBezTo>
                  <a:pt x="324158" y="3086083"/>
                  <a:pt x="308736" y="3057553"/>
                  <a:pt x="279400" y="3037996"/>
                </a:cubicBezTo>
                <a:cubicBezTo>
                  <a:pt x="268261" y="3030570"/>
                  <a:pt x="254000" y="3029529"/>
                  <a:pt x="241300" y="3025296"/>
                </a:cubicBezTo>
                <a:cubicBezTo>
                  <a:pt x="227083" y="3011079"/>
                  <a:pt x="183694" y="2972671"/>
                  <a:pt x="177800" y="2949096"/>
                </a:cubicBezTo>
                <a:cubicBezTo>
                  <a:pt x="168503" y="2911906"/>
                  <a:pt x="169855" y="2872834"/>
                  <a:pt x="165100" y="2834796"/>
                </a:cubicBezTo>
                <a:cubicBezTo>
                  <a:pt x="161387" y="2805093"/>
                  <a:pt x="159131" y="2775064"/>
                  <a:pt x="152400" y="2745896"/>
                </a:cubicBezTo>
                <a:cubicBezTo>
                  <a:pt x="124316" y="2624198"/>
                  <a:pt x="140630" y="2709656"/>
                  <a:pt x="101600" y="2631596"/>
                </a:cubicBezTo>
                <a:cubicBezTo>
                  <a:pt x="70928" y="2570252"/>
                  <a:pt x="115026" y="2610914"/>
                  <a:pt x="50800" y="2568096"/>
                </a:cubicBezTo>
                <a:cubicBezTo>
                  <a:pt x="42333" y="2555396"/>
                  <a:pt x="29889" y="2544585"/>
                  <a:pt x="25400" y="2529996"/>
                </a:cubicBezTo>
                <a:cubicBezTo>
                  <a:pt x="12704" y="2488733"/>
                  <a:pt x="0" y="2402996"/>
                  <a:pt x="0" y="2402996"/>
                </a:cubicBezTo>
                <a:cubicBezTo>
                  <a:pt x="4233" y="2356429"/>
                  <a:pt x="4574" y="2309343"/>
                  <a:pt x="12700" y="2263296"/>
                </a:cubicBezTo>
                <a:cubicBezTo>
                  <a:pt x="17353" y="2236929"/>
                  <a:pt x="29633" y="2212496"/>
                  <a:pt x="38100" y="2187096"/>
                </a:cubicBezTo>
                <a:lnTo>
                  <a:pt x="50800" y="2148996"/>
                </a:lnTo>
                <a:cubicBezTo>
                  <a:pt x="70164" y="1955357"/>
                  <a:pt x="71157" y="2007242"/>
                  <a:pt x="50800" y="1742596"/>
                </a:cubicBezTo>
                <a:cubicBezTo>
                  <a:pt x="49205" y="1721865"/>
                  <a:pt x="32612" y="1675332"/>
                  <a:pt x="25400" y="1653696"/>
                </a:cubicBezTo>
                <a:cubicBezTo>
                  <a:pt x="29633" y="1598663"/>
                  <a:pt x="31254" y="1543366"/>
                  <a:pt x="38100" y="1488596"/>
                </a:cubicBezTo>
                <a:cubicBezTo>
                  <a:pt x="39760" y="1475312"/>
                  <a:pt x="48175" y="1463623"/>
                  <a:pt x="50800" y="1450496"/>
                </a:cubicBezTo>
                <a:cubicBezTo>
                  <a:pt x="56671" y="1421143"/>
                  <a:pt x="59267" y="1391229"/>
                  <a:pt x="63500" y="1361596"/>
                </a:cubicBezTo>
                <a:cubicBezTo>
                  <a:pt x="59267" y="1209196"/>
                  <a:pt x="61662" y="1056467"/>
                  <a:pt x="50800" y="904396"/>
                </a:cubicBezTo>
                <a:cubicBezTo>
                  <a:pt x="48892" y="877690"/>
                  <a:pt x="25400" y="828196"/>
                  <a:pt x="25400" y="828196"/>
                </a:cubicBezTo>
                <a:cubicBezTo>
                  <a:pt x="29633" y="773163"/>
                  <a:pt x="31254" y="717866"/>
                  <a:pt x="38100" y="663096"/>
                </a:cubicBezTo>
                <a:cubicBezTo>
                  <a:pt x="39760" y="649812"/>
                  <a:pt x="37813" y="628243"/>
                  <a:pt x="50800" y="624996"/>
                </a:cubicBezTo>
                <a:cubicBezTo>
                  <a:pt x="65608" y="621294"/>
                  <a:pt x="76200" y="641929"/>
                  <a:pt x="88900" y="650396"/>
                </a:cubicBezTo>
                <a:cubicBezTo>
                  <a:pt x="93133" y="633463"/>
                  <a:pt x="96805" y="616379"/>
                  <a:pt x="101600" y="599596"/>
                </a:cubicBezTo>
                <a:cubicBezTo>
                  <a:pt x="105278" y="586724"/>
                  <a:pt x="113311" y="574846"/>
                  <a:pt x="114300" y="561496"/>
                </a:cubicBezTo>
                <a:cubicBezTo>
                  <a:pt x="121812" y="460086"/>
                  <a:pt x="119488" y="358106"/>
                  <a:pt x="127000" y="256696"/>
                </a:cubicBezTo>
                <a:cubicBezTo>
                  <a:pt x="127989" y="243346"/>
                  <a:pt x="133199" y="230298"/>
                  <a:pt x="139700" y="218596"/>
                </a:cubicBezTo>
                <a:cubicBezTo>
                  <a:pt x="154525" y="191911"/>
                  <a:pt x="190500" y="172923"/>
                  <a:pt x="190500" y="142396"/>
                </a:cubicBezTo>
                <a:lnTo>
                  <a:pt x="177800" y="66196"/>
                </a:lnTo>
                <a:close/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5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08956270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4475748" y="2815390"/>
            <a:ext cx="3429000" cy="16723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IN" sz="3200" b="1" dirty="0"/>
              <a:t>KEY  CHALLENGES </a:t>
            </a:r>
            <a:r>
              <a:rPr lang="en-IN" sz="3200" b="1" dirty="0" smtClean="0"/>
              <a:t>OF </a:t>
            </a:r>
            <a:r>
              <a:rPr lang="en-IN" sz="3200" b="1" dirty="0"/>
              <a:t>URBAN HEALTH SERVICES</a:t>
            </a:r>
            <a:endParaRPr lang="en-IN" sz="3200" dirty="0"/>
          </a:p>
        </p:txBody>
      </p:sp>
      <p:sp>
        <p:nvSpPr>
          <p:cNvPr id="15" name="Isosceles Triangle 4"/>
          <p:cNvSpPr/>
          <p:nvPr/>
        </p:nvSpPr>
        <p:spPr>
          <a:xfrm>
            <a:off x="5588000" y="2413000"/>
            <a:ext cx="1016000" cy="10160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4290" tIns="34290" rIns="34290" bIns="34290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endParaRPr lang="en-IN" sz="900" b="1" dirty="0"/>
          </a:p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endParaRPr lang="en-IN" sz="9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E0DFB9-B1C0-4A80-90B2-B8CFD18294E9}" type="slidenum">
              <a:rPr lang="en-US" altLang="en-US">
                <a:solidFill>
                  <a:srgbClr val="FFFFFF"/>
                </a:solidFill>
              </a:rPr>
              <a:pPr eaLnBrk="1" hangingPunct="1"/>
              <a:t>7</a:t>
            </a:fld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38200" y="2055813"/>
            <a:ext cx="9655947" cy="2995076"/>
            <a:chOff x="838200" y="2055813"/>
            <a:chExt cx="9655947" cy="2995076"/>
          </a:xfrm>
        </p:grpSpPr>
        <p:sp>
          <p:nvSpPr>
            <p:cNvPr id="2" name="TextBox 1"/>
            <p:cNvSpPr txBox="1"/>
            <p:nvPr/>
          </p:nvSpPr>
          <p:spPr>
            <a:xfrm>
              <a:off x="838200" y="3060700"/>
              <a:ext cx="713529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ILUEP</a:t>
              </a:r>
              <a:endParaRPr lang="en-US" dirty="0"/>
            </a:p>
          </p:txBody>
        </p:sp>
        <p:cxnSp>
          <p:nvCxnSpPr>
            <p:cNvPr id="4" name="Straight Arrow Connector 3"/>
            <p:cNvCxnSpPr>
              <a:stCxn id="2" idx="0"/>
            </p:cNvCxnSpPr>
            <p:nvPr/>
          </p:nvCxnSpPr>
          <p:spPr>
            <a:xfrm flipV="1">
              <a:off x="1194965" y="2514600"/>
              <a:ext cx="2843635" cy="54610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546452" y="3244334"/>
              <a:ext cx="947695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EU H&amp;N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0" idx="1"/>
            </p:cNvCxnSpPr>
            <p:nvPr/>
          </p:nvCxnSpPr>
          <p:spPr>
            <a:xfrm flipH="1">
              <a:off x="5435600" y="3429000"/>
              <a:ext cx="4110852" cy="1621889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7904748" y="3621613"/>
              <a:ext cx="2115551" cy="1297514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6515100" y="2055813"/>
              <a:ext cx="3619500" cy="1160773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414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Concern Worldwide and BRAC Consortium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Euro 4.00 million value (Euro 3.00 million from EU +Euro 1.00  million Consortium  contribution)</a:t>
            </a:r>
          </a:p>
          <a:p>
            <a:r>
              <a:rPr lang="en-US" dirty="0" smtClean="0"/>
              <a:t>The </a:t>
            </a:r>
            <a:r>
              <a:rPr lang="en-US" dirty="0"/>
              <a:t>Agreement was signed in </a:t>
            </a:r>
            <a:r>
              <a:rPr lang="en-US" dirty="0" smtClean="0"/>
              <a:t>end of Nov. 2016 </a:t>
            </a:r>
          </a:p>
          <a:p>
            <a:r>
              <a:rPr lang="en-US" dirty="0" smtClean="0"/>
              <a:t>Project duration: Until Nov. 2019 </a:t>
            </a:r>
          </a:p>
          <a:p>
            <a:r>
              <a:rPr lang="en-US" dirty="0" smtClean="0"/>
              <a:t>Implementing areas Dhaka </a:t>
            </a:r>
            <a:r>
              <a:rPr lang="en-US" dirty="0"/>
              <a:t>City Corporation (North),   Dhaka City Corporation (South), Chittagong City Corporation and Mymensingh Municipality.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562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763" y="1905000"/>
            <a:ext cx="115062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To improve the health and nutrition status of the urban poor </a:t>
            </a:r>
            <a:r>
              <a:rPr lang="en-GB" sz="4000" dirty="0" smtClean="0"/>
              <a:t>through </a:t>
            </a:r>
            <a:r>
              <a:rPr lang="en-GB" sz="4000" b="1" u="sng" dirty="0"/>
              <a:t>sustainable</a:t>
            </a:r>
            <a:r>
              <a:rPr lang="en-GB" sz="4000" dirty="0"/>
              <a:t> service provision, managed through a </a:t>
            </a:r>
            <a:r>
              <a:rPr lang="en-GB" sz="4000" b="1" u="sng" dirty="0"/>
              <a:t>coordinated</a:t>
            </a:r>
            <a:r>
              <a:rPr lang="en-GB" sz="4000" dirty="0"/>
              <a:t>, national urban health delivery system.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37763" y="1066800"/>
            <a:ext cx="3205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Overall Objective 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4052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4048</TotalTime>
  <Words>692</Words>
  <Application>Microsoft Office PowerPoint</Application>
  <PresentationFormat>Breedbeeld</PresentationFormat>
  <Paragraphs>94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Droid Serif</vt:lpstr>
      <vt:lpstr>Roboto</vt:lpstr>
      <vt:lpstr>Times New Roman</vt:lpstr>
      <vt:lpstr>Wingdings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Concern Worldwide and BRAC Consortium</vt:lpstr>
      <vt:lpstr>PowerPoint-presentatie</vt:lpstr>
      <vt:lpstr>Four Major Components</vt:lpstr>
      <vt:lpstr> ER 1: Increased availability, access to and utilisation of PHC, Nutrition and Population services by the Poorest   </vt:lpstr>
      <vt:lpstr>EU H&amp;N project’s approach to respond to inequality</vt:lpstr>
      <vt:lpstr>A Health financing model for the extreme poor</vt:lpstr>
      <vt:lpstr>PowerPoint-presentatie</vt:lpstr>
      <vt:lpstr>Building confidence towards a sustainable solution</vt:lpstr>
      <vt:lpstr>PowerPoint-presentatie</vt:lpstr>
      <vt:lpstr>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Emranul Haq</dc:creator>
  <cp:lastModifiedBy>Marlies Casier</cp:lastModifiedBy>
  <cp:revision>89</cp:revision>
  <cp:lastPrinted>2017-08-28T02:01:17Z</cp:lastPrinted>
  <dcterms:created xsi:type="dcterms:W3CDTF">2017-08-27T16:45:36Z</dcterms:created>
  <dcterms:modified xsi:type="dcterms:W3CDTF">2019-10-14T19:27:02Z</dcterms:modified>
</cp:coreProperties>
</file>