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6" r:id="rId4"/>
    <p:sldId id="267" r:id="rId5"/>
    <p:sldId id="263" r:id="rId6"/>
    <p:sldId id="259" r:id="rId7"/>
    <p:sldId id="264" r:id="rId8"/>
    <p:sldId id="265" r:id="rId9"/>
    <p:sldId id="260" r:id="rId10"/>
    <p:sldId id="262" r:id="rId11"/>
    <p:sldId id="261" r:id="rId1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EC965-E97D-470F-9676-90B6A2BB5BED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F6FC4-E613-474C-ACAD-529FA326E8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4490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260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428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331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013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817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141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101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3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922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064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133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009F-0953-4810-9243-57A36FEE095A}" type="datetimeFigureOut">
              <a:rPr lang="fr-BE" smtClean="0"/>
              <a:t>15-10-19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E573-6FA1-4674-84C9-D7D102494F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975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68634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cap="all" dirty="0"/>
              <a:t>INEQUITY IN URBAN SETTINGS: </a:t>
            </a:r>
            <a:r>
              <a:rPr lang="en-US" sz="3600" b="1" cap="all" dirty="0" smtClean="0"/>
              <a:t/>
            </a:r>
            <a:br>
              <a:rPr lang="en-US" sz="3600" b="1" cap="all" dirty="0" smtClean="0"/>
            </a:br>
            <a:r>
              <a:rPr lang="en-US" sz="3600" b="1" cap="all" dirty="0" smtClean="0"/>
              <a:t>PRIORITY </a:t>
            </a:r>
            <a:r>
              <a:rPr lang="en-US" sz="3600" b="1" cap="all" dirty="0"/>
              <a:t>CHALLENGE AND STRATEGIES FOR BETTER HEALTH</a:t>
            </a:r>
            <a:endParaRPr lang="fr-BE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613420"/>
            <a:ext cx="9144000" cy="1655762"/>
          </a:xfrm>
        </p:spPr>
        <p:txBody>
          <a:bodyPr/>
          <a:lstStyle/>
          <a:p>
            <a:pPr algn="r"/>
            <a:r>
              <a:rPr lang="fr-BE" dirty="0" smtClean="0"/>
              <a:t>Nathalie Annez </a:t>
            </a:r>
          </a:p>
          <a:p>
            <a:pPr algn="r"/>
            <a:r>
              <a:rPr lang="fr-BE" dirty="0" smtClean="0"/>
              <a:t>16 Octobre 2019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11" y="268317"/>
            <a:ext cx="2391765" cy="14882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80" y="383743"/>
            <a:ext cx="1246910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Chiffres </a:t>
            </a:r>
            <a:r>
              <a:rPr lang="fr-BE" dirty="0" smtClean="0"/>
              <a:t>2019 (Jan-</a:t>
            </a:r>
            <a:r>
              <a:rPr lang="fr-BE" dirty="0" err="1" smtClean="0"/>
              <a:t>Oct</a:t>
            </a:r>
            <a:r>
              <a:rPr lang="fr-BE" dirty="0" smtClean="0"/>
              <a:t>)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071864"/>
              </p:ext>
            </p:extLst>
          </p:nvPr>
        </p:nvGraphicFramePr>
        <p:xfrm>
          <a:off x="838200" y="2629188"/>
          <a:ext cx="10515600" cy="185420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285677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77320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b="0" dirty="0" smtClean="0"/>
                        <a:t>Consultations infirmières</a:t>
                      </a:r>
                      <a:endParaRPr lang="fr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160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7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Dépistages (HIV, Syphilis,</a:t>
                      </a:r>
                      <a:r>
                        <a:rPr lang="fr-BE" baseline="0" dirty="0" smtClean="0"/>
                        <a:t> Hep C)</a:t>
                      </a:r>
                      <a:endParaRPr lang="fr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68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4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Orientations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203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69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Echange matériel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122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48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Total contacts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1364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83931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68317"/>
            <a:ext cx="2779567" cy="17295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509616"/>
            <a:ext cx="1246910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Présent et Futur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146"/>
            <a:ext cx="5181600" cy="3894296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6172200" y="2396835"/>
            <a:ext cx="5181600" cy="3551607"/>
          </a:xfrm>
        </p:spPr>
        <p:txBody>
          <a:bodyPr/>
          <a:lstStyle/>
          <a:p>
            <a:r>
              <a:rPr lang="fr-BE" dirty="0" smtClean="0"/>
              <a:t>ADOBUS Colfontaine</a:t>
            </a:r>
          </a:p>
          <a:p>
            <a:r>
              <a:rPr lang="fr-BE" dirty="0" smtClean="0"/>
              <a:t>MEDIBUS La Louvière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68317"/>
            <a:ext cx="2779567" cy="17295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509616"/>
            <a:ext cx="1246910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8476" y="22828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BE" sz="6000" b="1" dirty="0" smtClean="0"/>
              <a:t>Le Medibus:</a:t>
            </a:r>
            <a:r>
              <a:rPr lang="fr-BE" sz="6000" b="1" dirty="0"/>
              <a:t> une stratégie de réponse à la criminalisation de la précarité </a:t>
            </a:r>
            <a:endParaRPr lang="fr-BE" sz="6000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68317"/>
            <a:ext cx="2779567" cy="17295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509616"/>
            <a:ext cx="1246910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352" y="3306473"/>
            <a:ext cx="4548815" cy="3374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278" y="2088094"/>
            <a:ext cx="4026170" cy="31865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5" y="4156364"/>
            <a:ext cx="3388632" cy="25245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394" y="873269"/>
            <a:ext cx="3609975" cy="3171825"/>
          </a:xfrm>
          <a:prstGeom prst="rect">
            <a:avLst/>
          </a:prstGeom>
        </p:spPr>
      </p:pic>
      <p:pic>
        <p:nvPicPr>
          <p:cNvPr id="9" name="Espace réservé du contenu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542" y="4825993"/>
            <a:ext cx="3101585" cy="1854928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5927" cy="1325563"/>
          </a:xfrm>
        </p:spPr>
        <p:txBody>
          <a:bodyPr/>
          <a:lstStyle/>
          <a:p>
            <a:r>
              <a:rPr lang="fr-BE" dirty="0" smtClean="0"/>
              <a:t>				  Contexte Charleroi: 2013-2014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00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Conséquences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BE" sz="3200" dirty="0"/>
              <a:t>-&gt; Dispersion des usagers de drogue, TDS et </a:t>
            </a:r>
            <a:r>
              <a:rPr lang="fr-BE" sz="3200" dirty="0" smtClean="0"/>
              <a:t>mendiants</a:t>
            </a:r>
          </a:p>
          <a:p>
            <a:pPr marL="457200" lvl="1" indent="0">
              <a:buNone/>
            </a:pPr>
            <a:endParaRPr lang="fr-BE" sz="3200" dirty="0"/>
          </a:p>
          <a:p>
            <a:pPr marL="457200" lvl="1" indent="0">
              <a:buNone/>
            </a:pPr>
            <a:r>
              <a:rPr lang="fr-BE" sz="3200" dirty="0"/>
              <a:t>-&gt; </a:t>
            </a:r>
            <a:r>
              <a:rPr lang="fr-BE" sz="3200" dirty="0" smtClean="0"/>
              <a:t>Isolement</a:t>
            </a:r>
          </a:p>
          <a:p>
            <a:pPr marL="457200" lvl="1" indent="0">
              <a:buNone/>
            </a:pPr>
            <a:endParaRPr lang="fr-BE" sz="3200" dirty="0"/>
          </a:p>
          <a:p>
            <a:pPr marL="457200" lvl="1" indent="0">
              <a:buNone/>
            </a:pPr>
            <a:r>
              <a:rPr lang="fr-BE" sz="3200" dirty="0"/>
              <a:t>-&gt; Difficulté d’accès aux </a:t>
            </a:r>
            <a:r>
              <a:rPr lang="fr-BE" sz="3200" dirty="0" smtClean="0"/>
              <a:t>services</a:t>
            </a:r>
          </a:p>
          <a:p>
            <a:pPr marL="457200" lvl="1" indent="0">
              <a:buNone/>
            </a:pPr>
            <a:endParaRPr lang="fr-BE" sz="3200" dirty="0"/>
          </a:p>
          <a:p>
            <a:pPr marL="457200" lvl="1" indent="0">
              <a:buNone/>
            </a:pPr>
            <a:r>
              <a:rPr lang="fr-BE" sz="3200" dirty="0"/>
              <a:t>-&gt; Difficulté des services à rencontrer leur public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86" y="268317"/>
            <a:ext cx="2285954" cy="14223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16" y="509616"/>
            <a:ext cx="1025476" cy="10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Charleroi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2013-2014: </a:t>
            </a:r>
          </a:p>
          <a:p>
            <a:pPr lvl="1"/>
            <a:r>
              <a:rPr lang="fr-BE" dirty="0" smtClean="0"/>
              <a:t>Règlement mendicité</a:t>
            </a:r>
          </a:p>
          <a:p>
            <a:pPr lvl="1"/>
            <a:r>
              <a:rPr lang="fr-BE" dirty="0" smtClean="0"/>
              <a:t>Racolage et prostitution de rue interdits</a:t>
            </a:r>
          </a:p>
          <a:p>
            <a:pPr lvl="1"/>
            <a:r>
              <a:rPr lang="fr-BE" dirty="0" smtClean="0"/>
              <a:t>Travaux du centre-ville</a:t>
            </a:r>
          </a:p>
          <a:p>
            <a:pPr marL="457200" lvl="1" indent="0">
              <a:buNone/>
            </a:pPr>
            <a:endParaRPr lang="fr-BE" dirty="0" smtClean="0"/>
          </a:p>
          <a:p>
            <a:pPr marL="457200" lvl="1" indent="0">
              <a:buNone/>
            </a:pPr>
            <a:r>
              <a:rPr lang="fr-BE" dirty="0" smtClean="0"/>
              <a:t>-&gt; Dispersion des </a:t>
            </a:r>
            <a:r>
              <a:rPr lang="fr-BE" dirty="0" smtClean="0"/>
              <a:t>usagers de drogue, </a:t>
            </a:r>
            <a:r>
              <a:rPr lang="fr-BE" dirty="0" smtClean="0"/>
              <a:t>TDS et mendiants</a:t>
            </a:r>
          </a:p>
          <a:p>
            <a:pPr marL="457200" lvl="1" indent="0">
              <a:buNone/>
            </a:pPr>
            <a:r>
              <a:rPr lang="fr-BE" dirty="0" smtClean="0"/>
              <a:t>-&gt; Isolement</a:t>
            </a:r>
          </a:p>
          <a:p>
            <a:pPr marL="457200" lvl="1" indent="0">
              <a:buNone/>
            </a:pPr>
            <a:r>
              <a:rPr lang="fr-BE" dirty="0" smtClean="0"/>
              <a:t>-&gt; Difficulté d’accès aux services</a:t>
            </a:r>
          </a:p>
          <a:p>
            <a:pPr marL="457200" lvl="1" indent="0">
              <a:buNone/>
            </a:pPr>
            <a:r>
              <a:rPr lang="fr-BE" dirty="0" smtClean="0"/>
              <a:t>-&gt; Difficulté des services à rencontrer leur public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68317"/>
            <a:ext cx="2779567" cy="17295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509616"/>
            <a:ext cx="1246910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1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68317"/>
            <a:ext cx="2779567" cy="17295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509616"/>
            <a:ext cx="1246910" cy="1246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54" y="268317"/>
            <a:ext cx="4634346" cy="30895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99" y="2091805"/>
            <a:ext cx="3837093" cy="28778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0" y="3530715"/>
            <a:ext cx="3837093" cy="28778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12" y="4662055"/>
            <a:ext cx="3013364" cy="2008909"/>
          </a:xfrm>
          <a:prstGeom prst="rect">
            <a:avLst/>
          </a:prstGeom>
        </p:spPr>
      </p:pic>
      <p:pic>
        <p:nvPicPr>
          <p:cNvPr id="10" name="Espace réservé du contenu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05" y="4596119"/>
            <a:ext cx="3112268" cy="20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Approche mobile 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100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i="1" dirty="0" smtClean="0"/>
              <a:t>Objectif </a:t>
            </a:r>
            <a:r>
              <a:rPr lang="fr-FR" sz="3200" i="1" dirty="0" smtClean="0"/>
              <a:t>global </a:t>
            </a:r>
            <a:endParaRPr lang="fr-FR" sz="3200" i="1" dirty="0" smtClean="0"/>
          </a:p>
          <a:p>
            <a:pPr marL="0" indent="0" algn="ctr">
              <a:buNone/>
            </a:pPr>
            <a:endParaRPr lang="fr-FR" sz="3200" i="1" dirty="0" smtClean="0"/>
          </a:p>
          <a:p>
            <a:pPr marL="0" indent="0" algn="ctr">
              <a:buNone/>
            </a:pPr>
            <a:r>
              <a:rPr lang="fr-FR" i="1" dirty="0" smtClean="0"/>
              <a:t>Améliorer </a:t>
            </a:r>
            <a:r>
              <a:rPr lang="fr-FR" i="1" dirty="0"/>
              <a:t>l’accès aux soins de santé et à l’aide sociale pour un public qui en est exclu et qui réside sur Charleroi et ses environs; et en ce sens favoriser son autonomie et son insertion dans le circuit d’aide et de soins traditionnel local</a:t>
            </a:r>
            <a:r>
              <a:rPr lang="fr-FR" i="1" dirty="0" smtClean="0"/>
              <a:t>.</a:t>
            </a:r>
          </a:p>
          <a:p>
            <a:pPr marL="0" indent="0" algn="ctr">
              <a:buNone/>
            </a:pPr>
            <a:endParaRPr lang="fr-FR" i="1" dirty="0" smtClean="0"/>
          </a:p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68317"/>
            <a:ext cx="2779567" cy="17295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509616"/>
            <a:ext cx="1246910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 spécifiques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/>
          <a:lstStyle/>
          <a:p>
            <a:pPr lvl="0"/>
            <a:r>
              <a:rPr lang="fr-FR" i="1" dirty="0"/>
              <a:t>Offrir un accueil inconditionnel et un espace d’écoute</a:t>
            </a:r>
            <a:endParaRPr lang="fr-BE" dirty="0"/>
          </a:p>
          <a:p>
            <a:pPr lvl="0"/>
            <a:r>
              <a:rPr lang="fr-FR" i="1" dirty="0"/>
              <a:t>Informer et sensibiliser sur les possibilités de prendre soin de soi et les offres existantes</a:t>
            </a:r>
            <a:endParaRPr lang="fr-BE" dirty="0"/>
          </a:p>
          <a:p>
            <a:pPr lvl="0"/>
            <a:r>
              <a:rPr lang="fr-FR" i="1" dirty="0"/>
              <a:t>Offrir un dispositif de prévention et de Réduction de Risques (inclus dépistages VIH/IST, EDS et matériel de seringue, préservatifs…)</a:t>
            </a:r>
            <a:endParaRPr lang="fr-BE" dirty="0"/>
          </a:p>
          <a:p>
            <a:pPr lvl="0"/>
            <a:r>
              <a:rPr lang="fr-FR" i="1" dirty="0"/>
              <a:t>Offrir des soins de santé et une aide sociale de 1ère ligne</a:t>
            </a:r>
            <a:endParaRPr lang="fr-BE" dirty="0"/>
          </a:p>
          <a:p>
            <a:pPr lvl="0"/>
            <a:r>
              <a:rPr lang="fr-FR" i="1" dirty="0"/>
              <a:t>Orienter vers les services appropriés si nécessaire</a:t>
            </a:r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68317"/>
            <a:ext cx="2779567" cy="17295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509616"/>
            <a:ext cx="1246910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68317"/>
            <a:ext cx="2779567" cy="17295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509616"/>
            <a:ext cx="1246910" cy="1246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69" y="1756526"/>
            <a:ext cx="7981950" cy="4924425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V="1">
            <a:off x="3740727" y="955964"/>
            <a:ext cx="41564" cy="4738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812472" y="509616"/>
            <a:ext cx="292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Marchienne-au-Pont</a:t>
            </a:r>
            <a:endParaRPr lang="fr-BE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942109" y="1357745"/>
            <a:ext cx="55418" cy="207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30778" y="955964"/>
            <a:ext cx="248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Fontaine L’Evêque</a:t>
            </a:r>
            <a:endParaRPr lang="fr-BE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864927" y="1997825"/>
            <a:ext cx="2126673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227127" y="2396836"/>
            <a:ext cx="266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Aire des </a:t>
            </a:r>
            <a:r>
              <a:rPr lang="fr-BE" dirty="0" err="1" smtClean="0"/>
              <a:t>Amoudries</a:t>
            </a:r>
            <a:r>
              <a:rPr lang="fr-BE" dirty="0" smtClean="0"/>
              <a:t>, Heppignies</a:t>
            </a:r>
            <a:endParaRPr lang="fr-BE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167745" y="5694218"/>
            <a:ext cx="4059382" cy="12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9441874" y="5694218"/>
            <a:ext cx="261158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Rue des Rivages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493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217</Words>
  <Application>Microsoft Office PowerPoint</Application>
  <PresentationFormat>Grand écran</PresentationFormat>
  <Paragraphs>51</Paragraphs>
  <Slides>11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INEQUITY IN URBAN SETTINGS:  PRIORITY CHALLENGE AND STRATEGIES FOR BETTER HEALTH</vt:lpstr>
      <vt:lpstr>Présentation PowerPoint</vt:lpstr>
      <vt:lpstr>      Contexte Charleroi: 2013-2014</vt:lpstr>
      <vt:lpstr>Conséquences</vt:lpstr>
      <vt:lpstr>Contexte Charleroi</vt:lpstr>
      <vt:lpstr>Présentation PowerPoint</vt:lpstr>
      <vt:lpstr>Approche mobile </vt:lpstr>
      <vt:lpstr>Objectifs spécifiques</vt:lpstr>
      <vt:lpstr>Présentation PowerPoint</vt:lpstr>
      <vt:lpstr>Chiffres 2019 (Jan-Oct)</vt:lpstr>
      <vt:lpstr>Présent et Futur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Annez</dc:creator>
  <cp:lastModifiedBy>Nathalie Annez</cp:lastModifiedBy>
  <cp:revision>13</cp:revision>
  <cp:lastPrinted>2019-10-15T12:57:17Z</cp:lastPrinted>
  <dcterms:created xsi:type="dcterms:W3CDTF">2019-10-14T08:25:05Z</dcterms:created>
  <dcterms:modified xsi:type="dcterms:W3CDTF">2019-10-15T12:57:20Z</dcterms:modified>
</cp:coreProperties>
</file>